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9" r:id="rId2"/>
    <p:sldId id="256" r:id="rId3"/>
    <p:sldId id="260" r:id="rId4"/>
    <p:sldId id="258" r:id="rId5"/>
    <p:sldId id="262" r:id="rId6"/>
    <p:sldId id="261" r:id="rId7"/>
    <p:sldId id="264" r:id="rId8"/>
    <p:sldId id="263" r:id="rId9"/>
    <p:sldId id="265" r:id="rId10"/>
    <p:sldId id="266" r:id="rId11"/>
    <p:sldId id="267" r:id="rId12"/>
    <p:sldId id="268" r:id="rId13"/>
    <p:sldId id="269" r:id="rId14"/>
    <p:sldId id="257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27DCE-B68C-4C6B-86A1-20B303933ACB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85842-A4EB-45A5-9DF8-CACFF22481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27DCE-B68C-4C6B-86A1-20B303933ACB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85842-A4EB-45A5-9DF8-CACFF22481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27DCE-B68C-4C6B-86A1-20B303933ACB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85842-A4EB-45A5-9DF8-CACFF22481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27DCE-B68C-4C6B-86A1-20B303933ACB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85842-A4EB-45A5-9DF8-CACFF22481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27DCE-B68C-4C6B-86A1-20B303933ACB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6F85842-A4EB-45A5-9DF8-CACFF22481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27DCE-B68C-4C6B-86A1-20B303933ACB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85842-A4EB-45A5-9DF8-CACFF22481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27DCE-B68C-4C6B-86A1-20B303933ACB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85842-A4EB-45A5-9DF8-CACFF22481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27DCE-B68C-4C6B-86A1-20B303933ACB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85842-A4EB-45A5-9DF8-CACFF22481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27DCE-B68C-4C6B-86A1-20B303933ACB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85842-A4EB-45A5-9DF8-CACFF22481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27DCE-B68C-4C6B-86A1-20B303933ACB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85842-A4EB-45A5-9DF8-CACFF22481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27DCE-B68C-4C6B-86A1-20B303933ACB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85842-A4EB-45A5-9DF8-CACFF22481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6627DCE-B68C-4C6B-86A1-20B303933ACB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6F85842-A4EB-45A5-9DF8-CACFF22481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gif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gif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gif"/><Relationship Id="rId3" Type="http://schemas.openxmlformats.org/officeDocument/2006/relationships/image" Target="../media/image30.jpeg"/><Relationship Id="rId7" Type="http://schemas.openxmlformats.org/officeDocument/2006/relationships/image" Target="../media/image34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gif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3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gif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Ясельная группа МБДОУ № </a:t>
            </a:r>
            <a:r>
              <a:rPr lang="ru-RU" dirty="0" smtClean="0"/>
              <a:t>85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Воспитатели:</a:t>
            </a:r>
          </a:p>
          <a:p>
            <a:r>
              <a:rPr lang="ru-RU" dirty="0" err="1" smtClean="0"/>
              <a:t>Мочайкина</a:t>
            </a:r>
            <a:r>
              <a:rPr lang="ru-RU" dirty="0" smtClean="0"/>
              <a:t> Ирина Яковлевна</a:t>
            </a:r>
          </a:p>
          <a:p>
            <a:r>
              <a:rPr lang="ru-RU" dirty="0" err="1" smtClean="0"/>
              <a:t>Бончуковская</a:t>
            </a:r>
            <a:r>
              <a:rPr lang="ru-RU" dirty="0" smtClean="0"/>
              <a:t> Елена Георгиевна</a:t>
            </a:r>
            <a:endParaRPr lang="ru-RU" dirty="0"/>
          </a:p>
        </p:txBody>
      </p:sp>
      <p:pic>
        <p:nvPicPr>
          <p:cNvPr id="13313" name="Picture 1" descr="C:\Users\Ирина\Pictures\animashki-babochki-50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4786322"/>
            <a:ext cx="1738318" cy="1738318"/>
          </a:xfrm>
          <a:prstGeom prst="rect">
            <a:avLst/>
          </a:prstGeom>
          <a:noFill/>
        </p:spPr>
      </p:pic>
      <p:pic>
        <p:nvPicPr>
          <p:cNvPr id="13314" name="Picture 2" descr="C:\Users\Ирина\Pictures\animashki-babochki-48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85728"/>
            <a:ext cx="459438" cy="1500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МЫ НА ЕЛКУ СОБИРАЛИСЬ ОЧЕНЬ ДОЛГО ОДЕВАЛИСЬ.</a:t>
            </a:r>
            <a:endParaRPr lang="ru-RU" dirty="0"/>
          </a:p>
        </p:txBody>
      </p:sp>
      <p:pic>
        <p:nvPicPr>
          <p:cNvPr id="26626" name="Picture 2" descr="C:\Users\Ирина\Desktop\Новая папка (7)\P10402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556848">
            <a:off x="325037" y="1684166"/>
            <a:ext cx="3560008" cy="2719888"/>
          </a:xfrm>
          <a:prstGeom prst="rect">
            <a:avLst/>
          </a:prstGeom>
          <a:noFill/>
        </p:spPr>
      </p:pic>
      <p:pic>
        <p:nvPicPr>
          <p:cNvPr id="26627" name="Picture 3" descr="C:\Users\Ирина\Desktop\Новая папка (7)\P10402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3500438"/>
            <a:ext cx="3662216" cy="3143272"/>
          </a:xfrm>
          <a:prstGeom prst="rect">
            <a:avLst/>
          </a:prstGeom>
          <a:noFill/>
        </p:spPr>
      </p:pic>
      <p:pic>
        <p:nvPicPr>
          <p:cNvPr id="26628" name="Picture 4" descr="C:\Users\Ирина\Desktop\Новая папка (7)\P10403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75068">
            <a:off x="5283871" y="1840675"/>
            <a:ext cx="3169934" cy="28507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 descr="C:\Users\Ирина\Desktop\Новая папка (7)\P10403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451018">
            <a:off x="513977" y="682375"/>
            <a:ext cx="3842407" cy="3550390"/>
          </a:xfrm>
          <a:prstGeom prst="rect">
            <a:avLst/>
          </a:prstGeom>
          <a:noFill/>
        </p:spPr>
      </p:pic>
      <p:pic>
        <p:nvPicPr>
          <p:cNvPr id="27652" name="Picture 4" descr="C:\Users\Ирина\Desktop\Новая папка (7)\P10403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238">
            <a:off x="4604961" y="612264"/>
            <a:ext cx="3620509" cy="3846544"/>
          </a:xfrm>
          <a:prstGeom prst="rect">
            <a:avLst/>
          </a:prstGeom>
          <a:noFill/>
        </p:spPr>
      </p:pic>
      <p:pic>
        <p:nvPicPr>
          <p:cNvPr id="27653" name="Picture 5" descr="C:\Users\Ирина\Pictures\ЕЛОЧКА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3071810"/>
            <a:ext cx="2207910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Ирина\Desktop\Новая папка (7)\P1040346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9657961">
            <a:off x="313245" y="890960"/>
            <a:ext cx="2548481" cy="1909866"/>
          </a:xfrm>
          <a:prstGeom prst="rect">
            <a:avLst/>
          </a:prstGeom>
          <a:noFill/>
        </p:spPr>
      </p:pic>
      <p:pic>
        <p:nvPicPr>
          <p:cNvPr id="28675" name="Picture 3" descr="C:\Users\Ирина\Desktop\Новая папка (7)\P10403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500042"/>
            <a:ext cx="3024209" cy="3000396"/>
          </a:xfrm>
          <a:prstGeom prst="rect">
            <a:avLst/>
          </a:prstGeom>
          <a:noFill/>
        </p:spPr>
      </p:pic>
      <p:pic>
        <p:nvPicPr>
          <p:cNvPr id="28677" name="Picture 5" descr="C:\Users\Ирина\Desktop\Новая папка (7)\P10403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20645">
            <a:off x="5899629" y="939699"/>
            <a:ext cx="2883969" cy="2162977"/>
          </a:xfrm>
          <a:prstGeom prst="rect">
            <a:avLst/>
          </a:prstGeom>
          <a:noFill/>
        </p:spPr>
      </p:pic>
      <p:pic>
        <p:nvPicPr>
          <p:cNvPr id="28678" name="Picture 6" descr="C:\Users\Ирина\Desktop\Новая папка (7)\P10404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823279">
            <a:off x="6116177" y="3740588"/>
            <a:ext cx="2714644" cy="2035982"/>
          </a:xfrm>
          <a:prstGeom prst="rect">
            <a:avLst/>
          </a:prstGeom>
          <a:noFill/>
        </p:spPr>
      </p:pic>
      <p:pic>
        <p:nvPicPr>
          <p:cNvPr id="28679" name="Picture 7" descr="C:\Users\Ирина\Desktop\Новая папка (7)\P10404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6050" y="4000504"/>
            <a:ext cx="3476649" cy="2607487"/>
          </a:xfrm>
          <a:prstGeom prst="rect">
            <a:avLst/>
          </a:prstGeom>
          <a:noFill/>
        </p:spPr>
      </p:pic>
      <p:pic>
        <p:nvPicPr>
          <p:cNvPr id="28681" name="Picture 9" descr="C:\Users\Ирина\Desktop\Новая папка (7)\P104036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3622982">
            <a:off x="198767" y="3809376"/>
            <a:ext cx="2718900" cy="2039175"/>
          </a:xfrm>
          <a:prstGeom prst="rect">
            <a:avLst/>
          </a:prstGeom>
          <a:noFill/>
        </p:spPr>
      </p:pic>
      <p:pic>
        <p:nvPicPr>
          <p:cNvPr id="28682" name="Picture 10" descr="C:\Users\Ирина\Pictures\ДЕД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14678" y="1643050"/>
            <a:ext cx="2357454" cy="2533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Users\Ирина\Desktop\Новая папка (7)\P1040414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928670"/>
            <a:ext cx="6859588" cy="5143500"/>
          </a:xfrm>
          <a:prstGeom prst="rect">
            <a:avLst/>
          </a:prstGeom>
          <a:noFill/>
        </p:spPr>
      </p:pic>
      <p:pic>
        <p:nvPicPr>
          <p:cNvPr id="29698" name="Picture 2" descr="C:\Users\Ирина\Pictures\ГНОМ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714356"/>
            <a:ext cx="1000132" cy="1222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КУКЛА СПИТ ОНА УСТАЛА, НО И Я ИГРАТЬ НЕ СТАЛА,  СКОРО МАМА ПРИЙДЕТ НАС ДОМОЙ ЗАБЕРЁТ.</a:t>
            </a:r>
            <a:endParaRPr lang="ru-RU" sz="2400" dirty="0"/>
          </a:p>
        </p:txBody>
      </p:sp>
      <p:pic>
        <p:nvPicPr>
          <p:cNvPr id="2050" name="Picture 2" descr="C:\Users\Ирина\Desktop\Новая папка (5)\P10306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14422"/>
            <a:ext cx="4000528" cy="3000396"/>
          </a:xfrm>
          <a:prstGeom prst="rect">
            <a:avLst/>
          </a:prstGeom>
          <a:noFill/>
        </p:spPr>
      </p:pic>
      <p:pic>
        <p:nvPicPr>
          <p:cNvPr id="2051" name="Picture 3" descr="C:\Users\Ирина\Desktop\Новая папка (5)\P10307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150520" y="1839369"/>
            <a:ext cx="5157114" cy="3867835"/>
          </a:xfrm>
          <a:prstGeom prst="rect">
            <a:avLst/>
          </a:prstGeom>
          <a:noFill/>
        </p:spPr>
      </p:pic>
      <p:pic>
        <p:nvPicPr>
          <p:cNvPr id="9217" name="Picture 1" descr="C:\Users\Ирина\Pictures\ПЛЯШЕТ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4141344"/>
            <a:ext cx="1928826" cy="2716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36 0  l 0 0.048  l 0.036 0  l 0 0.048  l 0.036 0  l 0 0.048  l 0.036 0  l 0 0.048  l 0.036 0  l 0 0.048  l 0.036 0  l 0 0.048  l 0.036 0  l 0 0.048  E" pathEditMode="relative" ptsTypes="">
                                      <p:cBhvr>
                                        <p:cTn id="9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Ирина\Pictures\87127805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857232"/>
            <a:ext cx="6033568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ДЕТИ</a:t>
            </a:r>
            <a:endParaRPr lang="ru-RU" dirty="0"/>
          </a:p>
        </p:txBody>
      </p:sp>
      <p:pic>
        <p:nvPicPr>
          <p:cNvPr id="11265" name="Picture 1" descr="C:\Users\Ирина\Pictures\ГНОМ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5286388"/>
            <a:ext cx="1285884" cy="1247307"/>
          </a:xfrm>
          <a:prstGeom prst="rect">
            <a:avLst/>
          </a:prstGeom>
          <a:noFill/>
        </p:spPr>
      </p:pic>
      <p:pic>
        <p:nvPicPr>
          <p:cNvPr id="1026" name="Picture 2" descr="C:\Users\Ирина\Desktop\Новая папка (5)\P10307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357298"/>
            <a:ext cx="6929486" cy="51971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Дети любят поиграть Галя куклу покатать, Вика книжки полистать   а Артем построить дом.</a:t>
            </a:r>
            <a:endParaRPr lang="ru-RU" dirty="0"/>
          </a:p>
        </p:txBody>
      </p:sp>
      <p:pic>
        <p:nvPicPr>
          <p:cNvPr id="1026" name="Picture 2" descr="C:\Users\Ирина\Desktop\Новая папка (7)\P10402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4101512">
            <a:off x="116133" y="3412388"/>
            <a:ext cx="3522926" cy="2642195"/>
          </a:xfrm>
          <a:prstGeom prst="rect">
            <a:avLst/>
          </a:prstGeom>
          <a:noFill/>
        </p:spPr>
      </p:pic>
      <p:pic>
        <p:nvPicPr>
          <p:cNvPr id="1027" name="Picture 3" descr="C:\Users\Ирина\Desktop\Новая папка (7)\P10402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2357430"/>
            <a:ext cx="2876366" cy="2157274"/>
          </a:xfrm>
          <a:prstGeom prst="rect">
            <a:avLst/>
          </a:prstGeom>
          <a:noFill/>
        </p:spPr>
      </p:pic>
      <p:pic>
        <p:nvPicPr>
          <p:cNvPr id="1028" name="Picture 4" descr="C:\Users\Ирина\Desktop\Новая папка (7)\P10402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716405">
            <a:off x="5778533" y="2836550"/>
            <a:ext cx="3351650" cy="2293059"/>
          </a:xfrm>
          <a:prstGeom prst="rect">
            <a:avLst/>
          </a:prstGeom>
          <a:noFill/>
        </p:spPr>
      </p:pic>
      <p:pic>
        <p:nvPicPr>
          <p:cNvPr id="8193" name="Picture 1" descr="C:\Users\Ирина\Pictures\МАЛЫШКА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4" y="4500570"/>
            <a:ext cx="1627358" cy="18284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МЫ УСТАЛИ ОТДОХНЕМ И ПОТОМ ИГРАТЬ НАЧНЕМ</a:t>
            </a:r>
            <a:endParaRPr lang="ru-RU" dirty="0"/>
          </a:p>
        </p:txBody>
      </p:sp>
      <p:pic>
        <p:nvPicPr>
          <p:cNvPr id="1026" name="Picture 2" descr="C:\Users\Ирина\Desktop\Новая папка (5)\P10306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415471">
            <a:off x="731717" y="2137029"/>
            <a:ext cx="3850253" cy="2887690"/>
          </a:xfrm>
          <a:prstGeom prst="rect">
            <a:avLst/>
          </a:prstGeom>
          <a:noFill/>
        </p:spPr>
      </p:pic>
      <p:pic>
        <p:nvPicPr>
          <p:cNvPr id="10241" name="Picture 1" descr="C:\Users\Ирина\Pictures\97727233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4214818"/>
            <a:ext cx="2071702" cy="2071702"/>
          </a:xfrm>
          <a:prstGeom prst="rect">
            <a:avLst/>
          </a:prstGeom>
          <a:noFill/>
        </p:spPr>
      </p:pic>
      <p:pic>
        <p:nvPicPr>
          <p:cNvPr id="10242" name="Picture 2" descr="C:\Users\Ирина\Desktop\Новая папка (5)\P10306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487779">
            <a:off x="5027095" y="2008327"/>
            <a:ext cx="3405610" cy="29189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Ирина\Desktop\Новая папка (7)\P1040425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4053307">
            <a:off x="2302313" y="706880"/>
            <a:ext cx="1971675" cy="1354137"/>
          </a:xfrm>
          <a:prstGeom prst="rect">
            <a:avLst/>
          </a:prstGeom>
          <a:noFill/>
        </p:spPr>
      </p:pic>
      <p:pic>
        <p:nvPicPr>
          <p:cNvPr id="3075" name="Picture 3" descr="C:\Users\Ирина\Desktop\Новая папка (7)\P10402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806458">
            <a:off x="373198" y="1272236"/>
            <a:ext cx="2093470" cy="1570103"/>
          </a:xfrm>
          <a:prstGeom prst="rect">
            <a:avLst/>
          </a:prstGeom>
          <a:noFill/>
        </p:spPr>
      </p:pic>
      <p:pic>
        <p:nvPicPr>
          <p:cNvPr id="3076" name="Picture 4" descr="C:\Users\Ирина\Desktop\Новая папка (5)\P10306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464271">
            <a:off x="-9141" y="4147169"/>
            <a:ext cx="2084861" cy="1563646"/>
          </a:xfrm>
          <a:prstGeom prst="rect">
            <a:avLst/>
          </a:prstGeom>
          <a:noFill/>
        </p:spPr>
      </p:pic>
      <p:pic>
        <p:nvPicPr>
          <p:cNvPr id="3077" name="Picture 5" descr="C:\Users\Ирина\Desktop\Новая папка (5)\P103069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161061">
            <a:off x="4536281" y="464324"/>
            <a:ext cx="2000264" cy="1500198"/>
          </a:xfrm>
          <a:prstGeom prst="rect">
            <a:avLst/>
          </a:prstGeom>
          <a:noFill/>
        </p:spPr>
      </p:pic>
      <p:pic>
        <p:nvPicPr>
          <p:cNvPr id="3078" name="Picture 6" descr="C:\Users\Ирина\Desktop\Новая папка (5)\P10307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484945">
            <a:off x="2037122" y="2769252"/>
            <a:ext cx="1923859" cy="1442894"/>
          </a:xfrm>
          <a:prstGeom prst="rect">
            <a:avLst/>
          </a:prstGeom>
          <a:noFill/>
        </p:spPr>
      </p:pic>
      <p:pic>
        <p:nvPicPr>
          <p:cNvPr id="3079" name="Picture 7" descr="C:\Users\Ирина\Desktop\Новая папка (5)\P103069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7020825">
            <a:off x="6935213" y="3823161"/>
            <a:ext cx="1903026" cy="1427270"/>
          </a:xfrm>
          <a:prstGeom prst="rect">
            <a:avLst/>
          </a:prstGeom>
          <a:noFill/>
        </p:spPr>
      </p:pic>
      <p:pic>
        <p:nvPicPr>
          <p:cNvPr id="3080" name="Picture 8" descr="C:\Users\Ирина\Desktop\Новая папка (5)\P103064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048261">
            <a:off x="5175425" y="2616764"/>
            <a:ext cx="1952638" cy="1464478"/>
          </a:xfrm>
          <a:prstGeom prst="rect">
            <a:avLst/>
          </a:prstGeom>
          <a:noFill/>
        </p:spPr>
      </p:pic>
      <p:pic>
        <p:nvPicPr>
          <p:cNvPr id="3081" name="Picture 9" descr="C:\Users\Ирина\Desktop\Новая папка (5)\P103061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6525257">
            <a:off x="6839015" y="1117882"/>
            <a:ext cx="2002619" cy="1394809"/>
          </a:xfrm>
          <a:prstGeom prst="rect">
            <a:avLst/>
          </a:prstGeom>
          <a:noFill/>
        </p:spPr>
      </p:pic>
      <p:pic>
        <p:nvPicPr>
          <p:cNvPr id="3082" name="Picture 10" descr="C:\Users\Ирина\Desktop\Новая папка (5)\P103067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86314" y="4929198"/>
            <a:ext cx="1881200" cy="1410901"/>
          </a:xfrm>
          <a:prstGeom prst="rect">
            <a:avLst/>
          </a:prstGeom>
          <a:noFill/>
        </p:spPr>
      </p:pic>
      <p:pic>
        <p:nvPicPr>
          <p:cNvPr id="3083" name="Picture 11" descr="C:\Users\Ирина\Desktop\Новая папка (5)\P1030674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00298" y="4775332"/>
            <a:ext cx="1714512" cy="1582626"/>
          </a:xfrm>
          <a:prstGeom prst="rect">
            <a:avLst/>
          </a:prstGeom>
          <a:noFill/>
        </p:spPr>
      </p:pic>
      <p:pic>
        <p:nvPicPr>
          <p:cNvPr id="6145" name="Picture 1" descr="C:\Users\Ирина\Pictures\МАЛЫШ.gif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00430" y="2714620"/>
            <a:ext cx="2286016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Ведь забот у нас немало: надо кашу сварить, кукол наших накормить.</a:t>
            </a:r>
            <a:endParaRPr lang="ru-RU" dirty="0"/>
          </a:p>
        </p:txBody>
      </p:sp>
      <p:pic>
        <p:nvPicPr>
          <p:cNvPr id="2050" name="Picture 2" descr="C:\Users\Ирина\Desktop\Новая папка (7)\P10402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302542">
            <a:off x="483837" y="2094226"/>
            <a:ext cx="3310465" cy="2482849"/>
          </a:xfrm>
          <a:prstGeom prst="rect">
            <a:avLst/>
          </a:prstGeom>
          <a:noFill/>
        </p:spPr>
      </p:pic>
      <p:pic>
        <p:nvPicPr>
          <p:cNvPr id="2051" name="Picture 3" descr="C:\Users\Ирина\Desktop\Новая папка (7)\P10402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64841">
            <a:off x="5640481" y="1799018"/>
            <a:ext cx="2871601" cy="2417068"/>
          </a:xfrm>
          <a:prstGeom prst="rect">
            <a:avLst/>
          </a:prstGeom>
          <a:noFill/>
        </p:spPr>
      </p:pic>
      <p:pic>
        <p:nvPicPr>
          <p:cNvPr id="2052" name="Picture 4" descr="C:\Users\Ирина\Desktop\Новая папка (7)\P10402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4214818"/>
            <a:ext cx="3143240" cy="2357430"/>
          </a:xfrm>
          <a:prstGeom prst="rect">
            <a:avLst/>
          </a:prstGeom>
          <a:noFill/>
        </p:spPr>
      </p:pic>
      <p:pic>
        <p:nvPicPr>
          <p:cNvPr id="7169" name="Picture 1" descr="C:\Users\Ирина\Pictures\МИШКА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4" y="2571744"/>
            <a:ext cx="1771655" cy="15960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КУШАТЬ ОЧЕНЬ МЫ ХОТИМ И ОБЕД МЫ ВЕСЬ СЪЕДИМ.</a:t>
            </a:r>
            <a:endParaRPr lang="ru-RU" dirty="0"/>
          </a:p>
        </p:txBody>
      </p:sp>
      <p:pic>
        <p:nvPicPr>
          <p:cNvPr id="5122" name="Picture 2" descr="C:\Users\Ирина\Pictures\МАША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785926"/>
            <a:ext cx="3857652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Ирина\Desktop\Новая папка (5)\P10306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214290"/>
            <a:ext cx="2361706" cy="3148941"/>
          </a:xfrm>
          <a:prstGeom prst="rect">
            <a:avLst/>
          </a:prstGeom>
          <a:noFill/>
        </p:spPr>
      </p:pic>
      <p:pic>
        <p:nvPicPr>
          <p:cNvPr id="4099" name="Picture 3" descr="C:\Users\Ирина\Desktop\Новая папка (5)\P10306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59563">
            <a:off x="6283770" y="449805"/>
            <a:ext cx="2522364" cy="3363153"/>
          </a:xfrm>
          <a:prstGeom prst="rect">
            <a:avLst/>
          </a:prstGeom>
          <a:noFill/>
        </p:spPr>
      </p:pic>
      <p:pic>
        <p:nvPicPr>
          <p:cNvPr id="4100" name="Picture 4" descr="C:\Users\Ирина\Desktop\Новая папка (5)\P10306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4071942"/>
            <a:ext cx="3286148" cy="2464611"/>
          </a:xfrm>
          <a:prstGeom prst="rect">
            <a:avLst/>
          </a:prstGeom>
          <a:noFill/>
        </p:spPr>
      </p:pic>
      <p:pic>
        <p:nvPicPr>
          <p:cNvPr id="4101" name="Picture 5" descr="C:\Users\Ирина\Desktop\Новая папка (5)\P10306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871115">
            <a:off x="702637" y="739139"/>
            <a:ext cx="2181559" cy="3476061"/>
          </a:xfrm>
          <a:prstGeom prst="rect">
            <a:avLst/>
          </a:prstGeom>
          <a:noFill/>
        </p:spPr>
      </p:pic>
      <p:pic>
        <p:nvPicPr>
          <p:cNvPr id="4102" name="Picture 6" descr="C:\Users\Ирина\Pictures\КОРЖ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2643174" y="3357562"/>
            <a:ext cx="783122" cy="581026"/>
          </a:xfrm>
          <a:prstGeom prst="rect">
            <a:avLst/>
          </a:prstGeom>
          <a:noFill/>
        </p:spPr>
      </p:pic>
      <p:pic>
        <p:nvPicPr>
          <p:cNvPr id="4103" name="Picture 7" descr="C:\Users\Ирина\Pictures\ЛО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3636" y="2643182"/>
            <a:ext cx="714375" cy="714375"/>
          </a:xfrm>
          <a:prstGeom prst="rect">
            <a:avLst/>
          </a:prstGeom>
          <a:noFill/>
        </p:spPr>
      </p:pic>
      <p:pic>
        <p:nvPicPr>
          <p:cNvPr id="4105" name="Picture 9" descr="C:\Users\Ирина\Pictures\518875201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00892" y="4500570"/>
            <a:ext cx="1643074" cy="1643074"/>
          </a:xfrm>
          <a:prstGeom prst="rect">
            <a:avLst/>
          </a:prstGeom>
          <a:noFill/>
        </p:spPr>
      </p:pic>
      <p:pic>
        <p:nvPicPr>
          <p:cNvPr id="4104" name="Picture 8" descr="77292162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5661025"/>
            <a:ext cx="431800" cy="36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Долго мы играли, очень сильно мы устали, настало время отдохнуть.</a:t>
            </a:r>
            <a:endParaRPr lang="ru-RU" dirty="0"/>
          </a:p>
        </p:txBody>
      </p:sp>
      <p:pic>
        <p:nvPicPr>
          <p:cNvPr id="12289" name="Picture 1" descr="C:\Users\Ирина\Desktop\Новая папка (5)\P10306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039202">
            <a:off x="348921" y="2085308"/>
            <a:ext cx="3551097" cy="2411411"/>
          </a:xfrm>
          <a:prstGeom prst="rect">
            <a:avLst/>
          </a:prstGeom>
          <a:noFill/>
        </p:spPr>
      </p:pic>
      <p:pic>
        <p:nvPicPr>
          <p:cNvPr id="12290" name="Picture 2" descr="C:\Users\Ирина\Desktop\Новая папка (5)\P10306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2451">
            <a:off x="5084176" y="2035201"/>
            <a:ext cx="3638403" cy="2728802"/>
          </a:xfrm>
          <a:prstGeom prst="rect">
            <a:avLst/>
          </a:prstGeom>
          <a:noFill/>
        </p:spPr>
      </p:pic>
      <p:pic>
        <p:nvPicPr>
          <p:cNvPr id="12291" name="Picture 3" descr="C:\Users\Ирина\Desktop\Новая папка (5)\P10306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4429132"/>
            <a:ext cx="3071834" cy="2143140"/>
          </a:xfrm>
          <a:prstGeom prst="rect">
            <a:avLst/>
          </a:prstGeom>
          <a:noFill/>
        </p:spPr>
      </p:pic>
      <p:pic>
        <p:nvPicPr>
          <p:cNvPr id="12293" name="Picture 5" descr="C:\Users\Ирина\Pictures\РЕБЕНОК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8" y="3143248"/>
            <a:ext cx="1285884" cy="1367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3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90062"/>
      </a:accent2>
      <a:accent3>
        <a:srgbClr val="E40059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298</TotalTime>
  <Words>102</Words>
  <Application>Microsoft Office PowerPoint</Application>
  <PresentationFormat>Экран (4:3)</PresentationFormat>
  <Paragraphs>12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Wingdings</vt:lpstr>
      <vt:lpstr>Wingdings 2</vt:lpstr>
      <vt:lpstr>Wingdings 3</vt:lpstr>
      <vt:lpstr>Апекс</vt:lpstr>
      <vt:lpstr>Ясельная группа МБДОУ № 85</vt:lpstr>
      <vt:lpstr>НАШИ ДЕТИ</vt:lpstr>
      <vt:lpstr>Дети любят поиграть Галя куклу покатать, Вика книжки полистать   а Артем построить дом.</vt:lpstr>
      <vt:lpstr>МЫ УСТАЛИ ОТДОХНЕМ И ПОТОМ ИГРАТЬ НАЧНЕМ</vt:lpstr>
      <vt:lpstr>Презентация PowerPoint</vt:lpstr>
      <vt:lpstr>Ведь забот у нас немало: надо кашу сварить, кукол наших накормить.</vt:lpstr>
      <vt:lpstr>КУШАТЬ ОЧЕНЬ МЫ ХОТИМ И ОБЕД МЫ ВЕСЬ СЪЕДИМ.</vt:lpstr>
      <vt:lpstr>Презентация PowerPoint</vt:lpstr>
      <vt:lpstr> Долго мы играли, очень сильно мы устали, настало время отдохнуть.</vt:lpstr>
      <vt:lpstr>МЫ НА ЕЛКУ СОБИРАЛИСЬ ОЧЕНЬ ДОЛГО ОДЕВАЛИСЬ.</vt:lpstr>
      <vt:lpstr>Презентация PowerPoint</vt:lpstr>
      <vt:lpstr>Презентация PowerPoint</vt:lpstr>
      <vt:lpstr>Презентация PowerPoint</vt:lpstr>
      <vt:lpstr>КУКЛА СПИТ ОНА УСТАЛА, НО И Я ИГРАТЬ НЕ СТАЛА,  СКОРО МАМА ПРИЙДЕТ НАС ДОМОЙ ЗАБЕРЁТ.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ДЕТСКИЙ САД</dc:title>
  <dc:creator>Ирина</dc:creator>
  <cp:lastModifiedBy>Татьяна Куроптева</cp:lastModifiedBy>
  <cp:revision>26</cp:revision>
  <dcterms:created xsi:type="dcterms:W3CDTF">2015-01-17T21:31:27Z</dcterms:created>
  <dcterms:modified xsi:type="dcterms:W3CDTF">2016-03-30T05:44:32Z</dcterms:modified>
</cp:coreProperties>
</file>