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7.xml" ContentType="application/vnd.ms-office.drawingml.diagramDrawing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0" r:id="rId3"/>
    <p:sldId id="303" r:id="rId4"/>
    <p:sldId id="262" r:id="rId5"/>
    <p:sldId id="292" r:id="rId6"/>
    <p:sldId id="302" r:id="rId7"/>
    <p:sldId id="293" r:id="rId8"/>
    <p:sldId id="299" r:id="rId9"/>
    <p:sldId id="266" r:id="rId10"/>
    <p:sldId id="268" r:id="rId11"/>
    <p:sldId id="267" r:id="rId12"/>
    <p:sldId id="273" r:id="rId13"/>
    <p:sldId id="275" r:id="rId14"/>
    <p:sldId id="276" r:id="rId15"/>
    <p:sldId id="300" r:id="rId16"/>
    <p:sldId id="269" r:id="rId17"/>
    <p:sldId id="278" r:id="rId18"/>
    <p:sldId id="298" r:id="rId19"/>
    <p:sldId id="288" r:id="rId20"/>
    <p:sldId id="297" r:id="rId21"/>
    <p:sldId id="270" r:id="rId22"/>
    <p:sldId id="289" r:id="rId23"/>
    <p:sldId id="29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F2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586" autoAdjust="0"/>
    <p:restoredTop sz="94660"/>
  </p:normalViewPr>
  <p:slideViewPr>
    <p:cSldViewPr>
      <p:cViewPr varScale="1">
        <p:scale>
          <a:sx n="68" d="100"/>
          <a:sy n="68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5.png"/><Relationship Id="rId2" Type="http://schemas.openxmlformats.org/officeDocument/2006/relationships/image" Target="../media/image101.png"/><Relationship Id="rId1" Type="http://schemas.openxmlformats.org/officeDocument/2006/relationships/image" Target="../media/image91.png"/><Relationship Id="rId6" Type="http://schemas.openxmlformats.org/officeDocument/2006/relationships/image" Target="../media/image141.png"/><Relationship Id="rId5" Type="http://schemas.openxmlformats.org/officeDocument/2006/relationships/image" Target="../media/image131.png"/><Relationship Id="rId4" Type="http://schemas.openxmlformats.org/officeDocument/2006/relationships/image" Target="../media/image1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ECD864-C4C3-47AF-8549-5332CDDBB77B}" type="doc">
      <dgm:prSet loTypeId="urn:microsoft.com/office/officeart/2005/8/layout/radial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B819D13-7075-40BE-A9DC-EAB7BB3AACD9}">
      <dgm:prSet phldrT="[Текст]"/>
      <dgm:spPr>
        <a:ln>
          <a:solidFill>
            <a:schemeClr val="tx1"/>
          </a:solidFill>
        </a:ln>
      </dgm:spPr>
      <dgm:t>
        <a:bodyPr/>
        <a:lstStyle/>
        <a:p>
          <a:r>
            <a:rPr lang="ru-RU" smtClean="0"/>
            <a:t>Значение книги</a:t>
          </a:r>
          <a:endParaRPr lang="ru-RU" dirty="0"/>
        </a:p>
      </dgm:t>
    </dgm:pt>
    <dgm:pt modelId="{81A81955-7EF7-477F-AAEA-3FD3910698CA}" type="parTrans" cxnId="{564D93BC-DE7F-42FE-A1AC-38F80AF89C83}">
      <dgm:prSet/>
      <dgm:spPr/>
      <dgm:t>
        <a:bodyPr/>
        <a:lstStyle/>
        <a:p>
          <a:endParaRPr lang="ru-RU"/>
        </a:p>
      </dgm:t>
    </dgm:pt>
    <dgm:pt modelId="{A7E77C56-6F09-4718-AFE6-91A32BE4F411}" type="sibTrans" cxnId="{564D93BC-DE7F-42FE-A1AC-38F80AF89C83}">
      <dgm:prSet/>
      <dgm:spPr/>
      <dgm:t>
        <a:bodyPr/>
        <a:lstStyle/>
        <a:p>
          <a:endParaRPr lang="ru-RU"/>
        </a:p>
      </dgm:t>
    </dgm:pt>
    <dgm:pt modelId="{819E15C3-03D1-4E24-AF74-3B29FA5E1543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Эмоциональное воспитание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8A18FDC-25BA-4014-A430-D0879E0072BD}" type="parTrans" cxnId="{EDEE1438-75B2-46B5-846F-1C9CFBB274B5}">
      <dgm:prSet/>
      <dgm:spPr/>
      <dgm:t>
        <a:bodyPr/>
        <a:lstStyle/>
        <a:p>
          <a:endParaRPr lang="ru-RU"/>
        </a:p>
      </dgm:t>
    </dgm:pt>
    <dgm:pt modelId="{A344FD1F-045D-4E3D-AFD6-B272DEF5C74F}" type="sibTrans" cxnId="{EDEE1438-75B2-46B5-846F-1C9CFBB274B5}">
      <dgm:prSet/>
      <dgm:spPr/>
      <dgm:t>
        <a:bodyPr/>
        <a:lstStyle/>
        <a:p>
          <a:endParaRPr lang="ru-RU"/>
        </a:p>
      </dgm:t>
    </dgm:pt>
    <dgm:pt modelId="{46901D58-0426-4F71-BB28-86BE716CFEF5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Умственное воспитание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F3D9375-D31F-4A4F-8E36-067DFE862223}" type="parTrans" cxnId="{4C024FFD-AF8B-4240-A7BE-6ED783D9E74B}">
      <dgm:prSet/>
      <dgm:spPr/>
      <dgm:t>
        <a:bodyPr/>
        <a:lstStyle/>
        <a:p>
          <a:endParaRPr lang="ru-RU"/>
        </a:p>
      </dgm:t>
    </dgm:pt>
    <dgm:pt modelId="{167450E1-E8E9-4C06-A948-497EFD937994}" type="sibTrans" cxnId="{4C024FFD-AF8B-4240-A7BE-6ED783D9E74B}">
      <dgm:prSet/>
      <dgm:spPr/>
      <dgm:t>
        <a:bodyPr/>
        <a:lstStyle/>
        <a:p>
          <a:endParaRPr lang="ru-RU"/>
        </a:p>
      </dgm:t>
    </dgm:pt>
    <dgm:pt modelId="{CAFA0E24-50B5-4FDC-B06E-75BEB3233C5A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Нравственное воспитание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D65FE0-581B-491F-8D0B-8F5BA89CBA30}" type="parTrans" cxnId="{C61697F0-E5F8-4ED9-B35E-A0431A4BDD40}">
      <dgm:prSet/>
      <dgm:spPr/>
      <dgm:t>
        <a:bodyPr/>
        <a:lstStyle/>
        <a:p>
          <a:endParaRPr lang="ru-RU"/>
        </a:p>
      </dgm:t>
    </dgm:pt>
    <dgm:pt modelId="{85500033-9FF5-44AF-803C-69899D081592}" type="sibTrans" cxnId="{C61697F0-E5F8-4ED9-B35E-A0431A4BDD40}">
      <dgm:prSet/>
      <dgm:spPr/>
      <dgm:t>
        <a:bodyPr/>
        <a:lstStyle/>
        <a:p>
          <a:endParaRPr lang="ru-RU"/>
        </a:p>
      </dgm:t>
    </dgm:pt>
    <dgm:pt modelId="{BE4E0149-5158-45AD-9844-B7858A64760A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Эстетическое воспитание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791E33A-D937-4456-8036-A7AB60F10933}" type="parTrans" cxnId="{676324E0-AFBE-48CA-9592-5D0D4A54243F}">
      <dgm:prSet/>
      <dgm:spPr/>
      <dgm:t>
        <a:bodyPr/>
        <a:lstStyle/>
        <a:p>
          <a:endParaRPr lang="ru-RU"/>
        </a:p>
      </dgm:t>
    </dgm:pt>
    <dgm:pt modelId="{F2BD4744-7EA6-40DD-AFD4-91A75B1226CE}" type="sibTrans" cxnId="{676324E0-AFBE-48CA-9592-5D0D4A54243F}">
      <dgm:prSet/>
      <dgm:spPr/>
      <dgm:t>
        <a:bodyPr/>
        <a:lstStyle/>
        <a:p>
          <a:endParaRPr lang="ru-RU"/>
        </a:p>
      </dgm:t>
    </dgm:pt>
    <dgm:pt modelId="{32F5626E-2802-4BE1-9E4C-9E93D4A5B6BA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речи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717C9B-13DE-4BAA-A0BD-1010D2DAB914}" type="parTrans" cxnId="{B70E312A-A56F-443F-800A-0E3D1C405EC2}">
      <dgm:prSet/>
      <dgm:spPr/>
      <dgm:t>
        <a:bodyPr/>
        <a:lstStyle/>
        <a:p>
          <a:endParaRPr lang="ru-RU"/>
        </a:p>
      </dgm:t>
    </dgm:pt>
    <dgm:pt modelId="{C928FDAC-4CB0-40E7-BB20-3382BE7D7BD3}" type="sibTrans" cxnId="{B70E312A-A56F-443F-800A-0E3D1C405EC2}">
      <dgm:prSet/>
      <dgm:spPr/>
      <dgm:t>
        <a:bodyPr/>
        <a:lstStyle/>
        <a:p>
          <a:endParaRPr lang="ru-RU"/>
        </a:p>
      </dgm:t>
    </dgm:pt>
    <dgm:pt modelId="{C3045D1F-306D-4E21-AFED-9D2C32D32BAA}" type="pres">
      <dgm:prSet presAssocID="{BEECD864-C4C3-47AF-8549-5332CDDBB77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4DB36D7-5B61-4FE8-A372-B8FA082FF76B}" type="pres">
      <dgm:prSet presAssocID="{7B819D13-7075-40BE-A9DC-EAB7BB3AACD9}" presName="centerShape" presStyleLbl="node0" presStyleIdx="0" presStyleCnt="1"/>
      <dgm:spPr/>
      <dgm:t>
        <a:bodyPr/>
        <a:lstStyle/>
        <a:p>
          <a:endParaRPr lang="ru-RU"/>
        </a:p>
      </dgm:t>
    </dgm:pt>
    <dgm:pt modelId="{3AF54ED5-7CF0-4CA7-B286-7D835187EEE0}" type="pres">
      <dgm:prSet presAssocID="{18A18FDC-25BA-4014-A430-D0879E0072BD}" presName="parTrans" presStyleLbl="sibTrans2D1" presStyleIdx="0" presStyleCnt="5"/>
      <dgm:spPr/>
      <dgm:t>
        <a:bodyPr/>
        <a:lstStyle/>
        <a:p>
          <a:endParaRPr lang="ru-RU"/>
        </a:p>
      </dgm:t>
    </dgm:pt>
    <dgm:pt modelId="{1580EAF1-FC84-4AF8-B644-7BADD5B4822D}" type="pres">
      <dgm:prSet presAssocID="{18A18FDC-25BA-4014-A430-D0879E0072BD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39BBB6A-5C22-4937-B2FB-95960556BCC1}" type="pres">
      <dgm:prSet presAssocID="{819E15C3-03D1-4E24-AF74-3B29FA5E154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81A64E-FC61-4485-B014-7BB7E0712B50}" type="pres">
      <dgm:prSet presAssocID="{F7717C9B-13DE-4BAA-A0BD-1010D2DAB914}" presName="parTrans" presStyleLbl="sibTrans2D1" presStyleIdx="1" presStyleCnt="5"/>
      <dgm:spPr/>
      <dgm:t>
        <a:bodyPr/>
        <a:lstStyle/>
        <a:p>
          <a:endParaRPr lang="ru-RU"/>
        </a:p>
      </dgm:t>
    </dgm:pt>
    <dgm:pt modelId="{D535932E-B88D-40EE-A565-752009BBE33E}" type="pres">
      <dgm:prSet presAssocID="{F7717C9B-13DE-4BAA-A0BD-1010D2DAB914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B30A8E76-C3CC-40F9-AE67-C305CB61609C}" type="pres">
      <dgm:prSet presAssocID="{32F5626E-2802-4BE1-9E4C-9E93D4A5B6B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98618-90AA-43D0-B40F-D76D042F76A7}" type="pres">
      <dgm:prSet presAssocID="{2F3D9375-D31F-4A4F-8E36-067DFE862223}" presName="parTrans" presStyleLbl="sibTrans2D1" presStyleIdx="2" presStyleCnt="5"/>
      <dgm:spPr/>
      <dgm:t>
        <a:bodyPr/>
        <a:lstStyle/>
        <a:p>
          <a:endParaRPr lang="ru-RU"/>
        </a:p>
      </dgm:t>
    </dgm:pt>
    <dgm:pt modelId="{A17F5A78-B511-4997-B52A-CE0185049C51}" type="pres">
      <dgm:prSet presAssocID="{2F3D9375-D31F-4A4F-8E36-067DFE86222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297A17FC-25BD-4C7B-907F-C1E3C3DE77C8}" type="pres">
      <dgm:prSet presAssocID="{46901D58-0426-4F71-BB28-86BE716CFEF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679250-367A-4388-99D6-D73BD197DBC0}" type="pres">
      <dgm:prSet presAssocID="{EED65FE0-581B-491F-8D0B-8F5BA89CBA30}" presName="parTrans" presStyleLbl="sibTrans2D1" presStyleIdx="3" presStyleCnt="5"/>
      <dgm:spPr/>
      <dgm:t>
        <a:bodyPr/>
        <a:lstStyle/>
        <a:p>
          <a:endParaRPr lang="ru-RU"/>
        </a:p>
      </dgm:t>
    </dgm:pt>
    <dgm:pt modelId="{0C7D55AF-5B56-4920-A7BD-E2C1A62F8736}" type="pres">
      <dgm:prSet presAssocID="{EED65FE0-581B-491F-8D0B-8F5BA89CBA30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32C86168-6823-4A91-BC0F-EB7310BE59EA}" type="pres">
      <dgm:prSet presAssocID="{CAFA0E24-50B5-4FDC-B06E-75BEB3233C5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E4733-62BB-4186-835D-4DD266880A8B}" type="pres">
      <dgm:prSet presAssocID="{E791E33A-D937-4456-8036-A7AB60F10933}" presName="parTrans" presStyleLbl="sibTrans2D1" presStyleIdx="4" presStyleCnt="5"/>
      <dgm:spPr/>
      <dgm:t>
        <a:bodyPr/>
        <a:lstStyle/>
        <a:p>
          <a:endParaRPr lang="ru-RU"/>
        </a:p>
      </dgm:t>
    </dgm:pt>
    <dgm:pt modelId="{4DF7AC31-2E14-4319-8CB5-F7524CBDEE65}" type="pres">
      <dgm:prSet presAssocID="{E791E33A-D937-4456-8036-A7AB60F10933}" presName="connectorText" presStyleLbl="sibTrans2D1" presStyleIdx="4" presStyleCnt="5"/>
      <dgm:spPr/>
      <dgm:t>
        <a:bodyPr/>
        <a:lstStyle/>
        <a:p>
          <a:endParaRPr lang="ru-RU"/>
        </a:p>
      </dgm:t>
    </dgm:pt>
    <dgm:pt modelId="{9D0942EB-BF48-456B-8202-6797C8D10B71}" type="pres">
      <dgm:prSet presAssocID="{BE4E0149-5158-45AD-9844-B7858A64760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E36E4A-BB2A-4740-93DA-7FB5B2EF89DA}" type="presOf" srcId="{2F3D9375-D31F-4A4F-8E36-067DFE862223}" destId="{A17F5A78-B511-4997-B52A-CE0185049C51}" srcOrd="1" destOrd="0" presId="urn:microsoft.com/office/officeart/2005/8/layout/radial5"/>
    <dgm:cxn modelId="{C38F6E39-365C-4E1C-8B68-8907BE7BBEDC}" type="presOf" srcId="{7B819D13-7075-40BE-A9DC-EAB7BB3AACD9}" destId="{44DB36D7-5B61-4FE8-A372-B8FA082FF76B}" srcOrd="0" destOrd="0" presId="urn:microsoft.com/office/officeart/2005/8/layout/radial5"/>
    <dgm:cxn modelId="{3BA86F5E-5018-4A23-BA21-F8ECED50BE15}" type="presOf" srcId="{BEECD864-C4C3-47AF-8549-5332CDDBB77B}" destId="{C3045D1F-306D-4E21-AFED-9D2C32D32BAA}" srcOrd="0" destOrd="0" presId="urn:microsoft.com/office/officeart/2005/8/layout/radial5"/>
    <dgm:cxn modelId="{EDEE1438-75B2-46B5-846F-1C9CFBB274B5}" srcId="{7B819D13-7075-40BE-A9DC-EAB7BB3AACD9}" destId="{819E15C3-03D1-4E24-AF74-3B29FA5E1543}" srcOrd="0" destOrd="0" parTransId="{18A18FDC-25BA-4014-A430-D0879E0072BD}" sibTransId="{A344FD1F-045D-4E3D-AFD6-B272DEF5C74F}"/>
    <dgm:cxn modelId="{BED090BE-B905-4AF9-8DBA-5C14CC6C186C}" type="presOf" srcId="{F7717C9B-13DE-4BAA-A0BD-1010D2DAB914}" destId="{EF81A64E-FC61-4485-B014-7BB7E0712B50}" srcOrd="0" destOrd="0" presId="urn:microsoft.com/office/officeart/2005/8/layout/radial5"/>
    <dgm:cxn modelId="{33F2B178-4883-4C3D-A77F-9C902E151F77}" type="presOf" srcId="{18A18FDC-25BA-4014-A430-D0879E0072BD}" destId="{1580EAF1-FC84-4AF8-B644-7BADD5B4822D}" srcOrd="1" destOrd="0" presId="urn:microsoft.com/office/officeart/2005/8/layout/radial5"/>
    <dgm:cxn modelId="{2CD6FE84-5DD5-421D-A530-59C671FE9061}" type="presOf" srcId="{CAFA0E24-50B5-4FDC-B06E-75BEB3233C5A}" destId="{32C86168-6823-4A91-BC0F-EB7310BE59EA}" srcOrd="0" destOrd="0" presId="urn:microsoft.com/office/officeart/2005/8/layout/radial5"/>
    <dgm:cxn modelId="{42405C2C-B2B0-450F-9EA5-356AB3A0192B}" type="presOf" srcId="{F7717C9B-13DE-4BAA-A0BD-1010D2DAB914}" destId="{D535932E-B88D-40EE-A565-752009BBE33E}" srcOrd="1" destOrd="0" presId="urn:microsoft.com/office/officeart/2005/8/layout/radial5"/>
    <dgm:cxn modelId="{2658A7FD-7889-4694-A8AD-2FDE0513FCC2}" type="presOf" srcId="{46901D58-0426-4F71-BB28-86BE716CFEF5}" destId="{297A17FC-25BD-4C7B-907F-C1E3C3DE77C8}" srcOrd="0" destOrd="0" presId="urn:microsoft.com/office/officeart/2005/8/layout/radial5"/>
    <dgm:cxn modelId="{C5BE2DA9-F544-4E50-914B-78DD1CF94A2F}" type="presOf" srcId="{BE4E0149-5158-45AD-9844-B7858A64760A}" destId="{9D0942EB-BF48-456B-8202-6797C8D10B71}" srcOrd="0" destOrd="0" presId="urn:microsoft.com/office/officeart/2005/8/layout/radial5"/>
    <dgm:cxn modelId="{A69D0B02-7ADD-4CD3-8740-0D877897AF30}" type="presOf" srcId="{819E15C3-03D1-4E24-AF74-3B29FA5E1543}" destId="{739BBB6A-5C22-4937-B2FB-95960556BCC1}" srcOrd="0" destOrd="0" presId="urn:microsoft.com/office/officeart/2005/8/layout/radial5"/>
    <dgm:cxn modelId="{B70E312A-A56F-443F-800A-0E3D1C405EC2}" srcId="{7B819D13-7075-40BE-A9DC-EAB7BB3AACD9}" destId="{32F5626E-2802-4BE1-9E4C-9E93D4A5B6BA}" srcOrd="1" destOrd="0" parTransId="{F7717C9B-13DE-4BAA-A0BD-1010D2DAB914}" sibTransId="{C928FDAC-4CB0-40E7-BB20-3382BE7D7BD3}"/>
    <dgm:cxn modelId="{C61697F0-E5F8-4ED9-B35E-A0431A4BDD40}" srcId="{7B819D13-7075-40BE-A9DC-EAB7BB3AACD9}" destId="{CAFA0E24-50B5-4FDC-B06E-75BEB3233C5A}" srcOrd="3" destOrd="0" parTransId="{EED65FE0-581B-491F-8D0B-8F5BA89CBA30}" sibTransId="{85500033-9FF5-44AF-803C-69899D081592}"/>
    <dgm:cxn modelId="{462B1A03-337A-426C-95BD-C0C588F6A23B}" type="presOf" srcId="{18A18FDC-25BA-4014-A430-D0879E0072BD}" destId="{3AF54ED5-7CF0-4CA7-B286-7D835187EEE0}" srcOrd="0" destOrd="0" presId="urn:microsoft.com/office/officeart/2005/8/layout/radial5"/>
    <dgm:cxn modelId="{B582E76A-6418-4FB3-A397-8AD619AE4775}" type="presOf" srcId="{EED65FE0-581B-491F-8D0B-8F5BA89CBA30}" destId="{0C7D55AF-5B56-4920-A7BD-E2C1A62F8736}" srcOrd="1" destOrd="0" presId="urn:microsoft.com/office/officeart/2005/8/layout/radial5"/>
    <dgm:cxn modelId="{DAAB6BB6-D66F-4824-84FD-3247AB99326D}" type="presOf" srcId="{32F5626E-2802-4BE1-9E4C-9E93D4A5B6BA}" destId="{B30A8E76-C3CC-40F9-AE67-C305CB61609C}" srcOrd="0" destOrd="0" presId="urn:microsoft.com/office/officeart/2005/8/layout/radial5"/>
    <dgm:cxn modelId="{5A898F42-D574-4708-9B7A-AFDD9B6B281F}" type="presOf" srcId="{E791E33A-D937-4456-8036-A7AB60F10933}" destId="{4DF7AC31-2E14-4319-8CB5-F7524CBDEE65}" srcOrd="1" destOrd="0" presId="urn:microsoft.com/office/officeart/2005/8/layout/radial5"/>
    <dgm:cxn modelId="{3E90BFED-2331-43EF-B1B2-0769BC948CA0}" type="presOf" srcId="{E791E33A-D937-4456-8036-A7AB60F10933}" destId="{98FE4733-62BB-4186-835D-4DD266880A8B}" srcOrd="0" destOrd="0" presId="urn:microsoft.com/office/officeart/2005/8/layout/radial5"/>
    <dgm:cxn modelId="{564D93BC-DE7F-42FE-A1AC-38F80AF89C83}" srcId="{BEECD864-C4C3-47AF-8549-5332CDDBB77B}" destId="{7B819D13-7075-40BE-A9DC-EAB7BB3AACD9}" srcOrd="0" destOrd="0" parTransId="{81A81955-7EF7-477F-AAEA-3FD3910698CA}" sibTransId="{A7E77C56-6F09-4718-AFE6-91A32BE4F411}"/>
    <dgm:cxn modelId="{676324E0-AFBE-48CA-9592-5D0D4A54243F}" srcId="{7B819D13-7075-40BE-A9DC-EAB7BB3AACD9}" destId="{BE4E0149-5158-45AD-9844-B7858A64760A}" srcOrd="4" destOrd="0" parTransId="{E791E33A-D937-4456-8036-A7AB60F10933}" sibTransId="{F2BD4744-7EA6-40DD-AFD4-91A75B1226CE}"/>
    <dgm:cxn modelId="{5FBCD041-3356-480F-80D0-BEF71367F365}" type="presOf" srcId="{EED65FE0-581B-491F-8D0B-8F5BA89CBA30}" destId="{05679250-367A-4388-99D6-D73BD197DBC0}" srcOrd="0" destOrd="0" presId="urn:microsoft.com/office/officeart/2005/8/layout/radial5"/>
    <dgm:cxn modelId="{32138E3B-55BB-4D8A-A7A3-3763B08181F8}" type="presOf" srcId="{2F3D9375-D31F-4A4F-8E36-067DFE862223}" destId="{7FD98618-90AA-43D0-B40F-D76D042F76A7}" srcOrd="0" destOrd="0" presId="urn:microsoft.com/office/officeart/2005/8/layout/radial5"/>
    <dgm:cxn modelId="{4C024FFD-AF8B-4240-A7BE-6ED783D9E74B}" srcId="{7B819D13-7075-40BE-A9DC-EAB7BB3AACD9}" destId="{46901D58-0426-4F71-BB28-86BE716CFEF5}" srcOrd="2" destOrd="0" parTransId="{2F3D9375-D31F-4A4F-8E36-067DFE862223}" sibTransId="{167450E1-E8E9-4C06-A948-497EFD937994}"/>
    <dgm:cxn modelId="{1CC92BCB-8185-4AC7-A830-20EEAB1FC17B}" type="presParOf" srcId="{C3045D1F-306D-4E21-AFED-9D2C32D32BAA}" destId="{44DB36D7-5B61-4FE8-A372-B8FA082FF76B}" srcOrd="0" destOrd="0" presId="urn:microsoft.com/office/officeart/2005/8/layout/radial5"/>
    <dgm:cxn modelId="{2379D5B6-B961-43A4-B323-BBC1AE387AAF}" type="presParOf" srcId="{C3045D1F-306D-4E21-AFED-9D2C32D32BAA}" destId="{3AF54ED5-7CF0-4CA7-B286-7D835187EEE0}" srcOrd="1" destOrd="0" presId="urn:microsoft.com/office/officeart/2005/8/layout/radial5"/>
    <dgm:cxn modelId="{1B193A01-EF60-4EC3-ACBB-F20FE21A6567}" type="presParOf" srcId="{3AF54ED5-7CF0-4CA7-B286-7D835187EEE0}" destId="{1580EAF1-FC84-4AF8-B644-7BADD5B4822D}" srcOrd="0" destOrd="0" presId="urn:microsoft.com/office/officeart/2005/8/layout/radial5"/>
    <dgm:cxn modelId="{FE73EE25-4670-48DC-A693-67EF4290AB91}" type="presParOf" srcId="{C3045D1F-306D-4E21-AFED-9D2C32D32BAA}" destId="{739BBB6A-5C22-4937-B2FB-95960556BCC1}" srcOrd="2" destOrd="0" presId="urn:microsoft.com/office/officeart/2005/8/layout/radial5"/>
    <dgm:cxn modelId="{35B4D719-41C7-4503-AB11-C31A7BBA8A07}" type="presParOf" srcId="{C3045D1F-306D-4E21-AFED-9D2C32D32BAA}" destId="{EF81A64E-FC61-4485-B014-7BB7E0712B50}" srcOrd="3" destOrd="0" presId="urn:microsoft.com/office/officeart/2005/8/layout/radial5"/>
    <dgm:cxn modelId="{1D968B5F-530D-4563-A0D3-17BDECD0B843}" type="presParOf" srcId="{EF81A64E-FC61-4485-B014-7BB7E0712B50}" destId="{D535932E-B88D-40EE-A565-752009BBE33E}" srcOrd="0" destOrd="0" presId="urn:microsoft.com/office/officeart/2005/8/layout/radial5"/>
    <dgm:cxn modelId="{4BF2C7E6-D9F5-4B5B-80F5-A0B43215EA17}" type="presParOf" srcId="{C3045D1F-306D-4E21-AFED-9D2C32D32BAA}" destId="{B30A8E76-C3CC-40F9-AE67-C305CB61609C}" srcOrd="4" destOrd="0" presId="urn:microsoft.com/office/officeart/2005/8/layout/radial5"/>
    <dgm:cxn modelId="{ADB5B6EE-B610-466A-8822-CEFA71B582FF}" type="presParOf" srcId="{C3045D1F-306D-4E21-AFED-9D2C32D32BAA}" destId="{7FD98618-90AA-43D0-B40F-D76D042F76A7}" srcOrd="5" destOrd="0" presId="urn:microsoft.com/office/officeart/2005/8/layout/radial5"/>
    <dgm:cxn modelId="{73250836-9D23-495B-B4BD-D95BD800E571}" type="presParOf" srcId="{7FD98618-90AA-43D0-B40F-D76D042F76A7}" destId="{A17F5A78-B511-4997-B52A-CE0185049C51}" srcOrd="0" destOrd="0" presId="urn:microsoft.com/office/officeart/2005/8/layout/radial5"/>
    <dgm:cxn modelId="{16CF510A-2653-43C9-BBF9-D0ADB6C11D00}" type="presParOf" srcId="{C3045D1F-306D-4E21-AFED-9D2C32D32BAA}" destId="{297A17FC-25BD-4C7B-907F-C1E3C3DE77C8}" srcOrd="6" destOrd="0" presId="urn:microsoft.com/office/officeart/2005/8/layout/radial5"/>
    <dgm:cxn modelId="{11A78134-3B2F-4C14-B777-298C54E0AA03}" type="presParOf" srcId="{C3045D1F-306D-4E21-AFED-9D2C32D32BAA}" destId="{05679250-367A-4388-99D6-D73BD197DBC0}" srcOrd="7" destOrd="0" presId="urn:microsoft.com/office/officeart/2005/8/layout/radial5"/>
    <dgm:cxn modelId="{6A4D8D7D-F3DA-465C-B893-9947D9C4A1C8}" type="presParOf" srcId="{05679250-367A-4388-99D6-D73BD197DBC0}" destId="{0C7D55AF-5B56-4920-A7BD-E2C1A62F8736}" srcOrd="0" destOrd="0" presId="urn:microsoft.com/office/officeart/2005/8/layout/radial5"/>
    <dgm:cxn modelId="{4964F8ED-288C-4FBF-ABB6-4447932A8318}" type="presParOf" srcId="{C3045D1F-306D-4E21-AFED-9D2C32D32BAA}" destId="{32C86168-6823-4A91-BC0F-EB7310BE59EA}" srcOrd="8" destOrd="0" presId="urn:microsoft.com/office/officeart/2005/8/layout/radial5"/>
    <dgm:cxn modelId="{F290108C-492A-4813-9883-2F964C44C26F}" type="presParOf" srcId="{C3045D1F-306D-4E21-AFED-9D2C32D32BAA}" destId="{98FE4733-62BB-4186-835D-4DD266880A8B}" srcOrd="9" destOrd="0" presId="urn:microsoft.com/office/officeart/2005/8/layout/radial5"/>
    <dgm:cxn modelId="{B63AB059-870C-40DB-AD57-53F4548BD16C}" type="presParOf" srcId="{98FE4733-62BB-4186-835D-4DD266880A8B}" destId="{4DF7AC31-2E14-4319-8CB5-F7524CBDEE65}" srcOrd="0" destOrd="0" presId="urn:microsoft.com/office/officeart/2005/8/layout/radial5"/>
    <dgm:cxn modelId="{AA22EE67-1ABC-420E-88FE-ED1E10FE175F}" type="presParOf" srcId="{C3045D1F-306D-4E21-AFED-9D2C32D32BAA}" destId="{9D0942EB-BF48-456B-8202-6797C8D10B71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1F2D6B-FB6D-475D-A61B-777C5D9D00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256B63-954F-4E5D-9B27-ED8A69C51B3A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непрерывно пополнять свое образование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E7F9481-C4FB-4D4F-AB52-34A9FB0D01A9}" type="parTrans" cxnId="{842B6DCC-F916-46F0-AEF0-5F893BDEB6E8}">
      <dgm:prSet/>
      <dgm:spPr/>
      <dgm:t>
        <a:bodyPr/>
        <a:lstStyle/>
        <a:p>
          <a:endParaRPr lang="ru-RU"/>
        </a:p>
      </dgm:t>
    </dgm:pt>
    <dgm:pt modelId="{12A13533-B16B-4B3B-85EA-D2CBBF6AB490}" type="sibTrans" cxnId="{842B6DCC-F916-46F0-AEF0-5F893BDEB6E8}">
      <dgm:prSet/>
      <dgm:spPr/>
      <dgm:t>
        <a:bodyPr/>
        <a:lstStyle/>
        <a:p>
          <a:endParaRPr lang="ru-RU"/>
        </a:p>
      </dgm:t>
    </dgm:pt>
    <dgm:pt modelId="{B386AB14-060D-4247-BF9D-A746750596B7}">
      <dgm:prSet phldrT="[Текст]"/>
      <dgm:spPr>
        <a:solidFill>
          <a:srgbClr val="DFDF2D"/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необходимо с первых шагов формировать у них читательскую самостоятельность, т. е. способность и привычку выбирать и читать полезные и посильные для себя книги. </a:t>
          </a:r>
          <a:endParaRPr lang="ru-RU" dirty="0">
            <a:solidFill>
              <a:schemeClr val="tx1"/>
            </a:solidFill>
          </a:endParaRPr>
        </a:p>
      </dgm:t>
    </dgm:pt>
    <dgm:pt modelId="{92D000F7-39F0-462F-8681-4F8F7CAE1C3B}" type="parTrans" cxnId="{EA44BD6B-0314-402D-8AF7-2EB418093BF4}">
      <dgm:prSet/>
      <dgm:spPr/>
      <dgm:t>
        <a:bodyPr/>
        <a:lstStyle/>
        <a:p>
          <a:endParaRPr lang="ru-RU"/>
        </a:p>
      </dgm:t>
    </dgm:pt>
    <dgm:pt modelId="{3C8EBF1C-B33C-4053-8D81-6507D9B35C5C}" type="sibTrans" cxnId="{EA44BD6B-0314-402D-8AF7-2EB418093BF4}">
      <dgm:prSet/>
      <dgm:spPr/>
      <dgm:t>
        <a:bodyPr/>
        <a:lstStyle/>
        <a:p>
          <a:endParaRPr lang="ru-RU"/>
        </a:p>
      </dgm:t>
    </dgm:pt>
    <dgm:pt modelId="{1097475B-273F-4799-83AE-C0A7B92C0054}">
      <dgm:prSet/>
      <dgm:spPr>
        <a:solidFill>
          <a:srgbClr val="92D050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 наименьшей затратой сил добывать недостающие знания</a:t>
          </a:r>
          <a:endParaRPr lang="ru-RU" dirty="0">
            <a:solidFill>
              <a:schemeClr val="tx1"/>
            </a:solidFill>
          </a:endParaRPr>
        </a:p>
      </dgm:t>
    </dgm:pt>
    <dgm:pt modelId="{9D8B9616-B171-4FCD-8684-359E30A40E98}" type="parTrans" cxnId="{7785E7AF-7F04-4FF1-A85F-60B2B1C2E51C}">
      <dgm:prSet/>
      <dgm:spPr/>
      <dgm:t>
        <a:bodyPr/>
        <a:lstStyle/>
        <a:p>
          <a:endParaRPr lang="ru-RU"/>
        </a:p>
      </dgm:t>
    </dgm:pt>
    <dgm:pt modelId="{CA115928-8DAE-46A2-AB44-56187B2C6A42}" type="sibTrans" cxnId="{7785E7AF-7F04-4FF1-A85F-60B2B1C2E51C}">
      <dgm:prSet/>
      <dgm:spPr/>
      <dgm:t>
        <a:bodyPr/>
        <a:lstStyle/>
        <a:p>
          <a:endParaRPr lang="ru-RU"/>
        </a:p>
      </dgm:t>
    </dgm:pt>
    <dgm:pt modelId="{27A445C6-6EB6-4A8A-B107-4B29204DE9A7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ориентироваться в стремительном потоке научной и политической информации</a:t>
          </a:r>
          <a:endParaRPr lang="ru-RU" dirty="0">
            <a:solidFill>
              <a:schemeClr val="tx1"/>
            </a:solidFill>
          </a:endParaRPr>
        </a:p>
      </dgm:t>
    </dgm:pt>
    <dgm:pt modelId="{CD4EE556-D60C-420B-9F05-C5699C8C31B2}" type="sibTrans" cxnId="{FF24B5D8-1FA0-46F5-8D76-3FD13E84B7A4}">
      <dgm:prSet/>
      <dgm:spPr/>
      <dgm:t>
        <a:bodyPr/>
        <a:lstStyle/>
        <a:p>
          <a:endParaRPr lang="ru-RU"/>
        </a:p>
      </dgm:t>
    </dgm:pt>
    <dgm:pt modelId="{F7E031C5-FCA7-4D27-8086-8277CB722C63}" type="parTrans" cxnId="{FF24B5D8-1FA0-46F5-8D76-3FD13E84B7A4}">
      <dgm:prSet/>
      <dgm:spPr/>
      <dgm:t>
        <a:bodyPr/>
        <a:lstStyle/>
        <a:p>
          <a:endParaRPr lang="ru-RU"/>
        </a:p>
      </dgm:t>
    </dgm:pt>
    <dgm:pt modelId="{CE179E6E-905A-44F1-BD40-49BE9FAA1F30}">
      <dgm:prSet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Воспитание у детей читательского интереса является одной из важнейших задач нашей работы, так как именно от наличия этого качества во многом зависит дальнейшая успешность ребенка в школьной жизни. Чтобы, в школьные годы, а главное, затем в дальнейшей жизни, дети хотели и умели </a:t>
          </a:r>
          <a:endParaRPr lang="ru-RU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2C1CF71-777E-46CF-8B76-0CEA9839CB2E}" type="parTrans" cxnId="{CA46FD3F-2EB0-4C85-AB08-63048FBA4004}">
      <dgm:prSet/>
      <dgm:spPr/>
      <dgm:t>
        <a:bodyPr/>
        <a:lstStyle/>
        <a:p>
          <a:endParaRPr lang="ru-RU"/>
        </a:p>
      </dgm:t>
    </dgm:pt>
    <dgm:pt modelId="{7F97858C-B427-46D5-A243-24B92F01DAA3}" type="sibTrans" cxnId="{CA46FD3F-2EB0-4C85-AB08-63048FBA4004}">
      <dgm:prSet/>
      <dgm:spPr/>
      <dgm:t>
        <a:bodyPr/>
        <a:lstStyle/>
        <a:p>
          <a:endParaRPr lang="ru-RU"/>
        </a:p>
      </dgm:t>
    </dgm:pt>
    <dgm:pt modelId="{3555F25D-4B61-4656-8BB7-759F79569FD6}" type="pres">
      <dgm:prSet presAssocID="{C31F2D6B-FB6D-475D-A61B-777C5D9D006C}" presName="diagram" presStyleCnt="0">
        <dgm:presLayoutVars>
          <dgm:dir/>
          <dgm:resizeHandles val="exact"/>
        </dgm:presLayoutVars>
      </dgm:prSet>
      <dgm:spPr/>
    </dgm:pt>
    <dgm:pt modelId="{0228796D-7DC8-4C4D-8275-65AD4ED52A00}" type="pres">
      <dgm:prSet presAssocID="{CE179E6E-905A-44F1-BD40-49BE9FAA1F30}" presName="node" presStyleLbl="node1" presStyleIdx="0" presStyleCnt="5" custScaleX="417533" custLinFactNeighborX="74928" custLinFactNeighborY="-72863">
        <dgm:presLayoutVars>
          <dgm:bulletEnabled val="1"/>
        </dgm:presLayoutVars>
      </dgm:prSet>
      <dgm:spPr/>
    </dgm:pt>
    <dgm:pt modelId="{2366C97D-293A-454B-975C-AD65915FB09C}" type="pres">
      <dgm:prSet presAssocID="{7F97858C-B427-46D5-A243-24B92F01DAA3}" presName="sibTrans" presStyleCnt="0"/>
      <dgm:spPr/>
    </dgm:pt>
    <dgm:pt modelId="{8B1C2B9C-09F0-4410-9263-A0D943D07D6A}" type="pres">
      <dgm:prSet presAssocID="{45256B63-954F-4E5D-9B27-ED8A69C51B3A}" presName="node" presStyleLbl="node1" presStyleIdx="1" presStyleCnt="5" custScaleX="115186" custScaleY="149208" custLinFactNeighborX="-31389" custLinFactNeighborY="-17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D521D-8301-4FEC-8F7B-C3C73E4AFDF1}" type="pres">
      <dgm:prSet presAssocID="{12A13533-B16B-4B3B-85EA-D2CBBF6AB490}" presName="sibTrans" presStyleCnt="0"/>
      <dgm:spPr/>
    </dgm:pt>
    <dgm:pt modelId="{AE483006-9A93-4044-9AC4-D273840D4CD6}" type="pres">
      <dgm:prSet presAssocID="{27A445C6-6EB6-4A8A-B107-4B29204DE9A7}" presName="node" presStyleLbl="node1" presStyleIdx="2" presStyleCnt="5" custScaleY="143492" custLinFactNeighborX="2737" custLinFactNeighborY="-17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75CDA6-D4CB-45CC-A0AF-B8F3D49DD829}" type="pres">
      <dgm:prSet presAssocID="{CD4EE556-D60C-420B-9F05-C5699C8C31B2}" presName="sibTrans" presStyleCnt="0"/>
      <dgm:spPr/>
    </dgm:pt>
    <dgm:pt modelId="{57214720-7390-4EB3-820E-9C0FFDB7B983}" type="pres">
      <dgm:prSet presAssocID="{1097475B-273F-4799-83AE-C0A7B92C0054}" presName="node" presStyleLbl="node1" presStyleIdx="3" presStyleCnt="5" custScaleY="139214" custLinFactNeighborX="41174" custLinFactNeighborY="-22815">
        <dgm:presLayoutVars>
          <dgm:bulletEnabled val="1"/>
        </dgm:presLayoutVars>
      </dgm:prSet>
      <dgm:spPr/>
    </dgm:pt>
    <dgm:pt modelId="{E23EDA67-B47C-4160-8417-3F11075EC9D6}" type="pres">
      <dgm:prSet presAssocID="{CA115928-8DAE-46A2-AB44-56187B2C6A42}" presName="sibTrans" presStyleCnt="0"/>
      <dgm:spPr/>
    </dgm:pt>
    <dgm:pt modelId="{348198B4-2928-4E93-9306-8BF50EB331D4}" type="pres">
      <dgm:prSet presAssocID="{B386AB14-060D-4247-BF9D-A746750596B7}" presName="node" presStyleLbl="node1" presStyleIdx="4" presStyleCnt="5" custScaleX="384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364392-6154-4015-AF05-3213A96CCFA2}" type="presOf" srcId="{27A445C6-6EB6-4A8A-B107-4B29204DE9A7}" destId="{AE483006-9A93-4044-9AC4-D273840D4CD6}" srcOrd="0" destOrd="0" presId="urn:microsoft.com/office/officeart/2005/8/layout/default"/>
    <dgm:cxn modelId="{6ABFA7A4-7354-441F-843C-76648572A1D3}" type="presOf" srcId="{B386AB14-060D-4247-BF9D-A746750596B7}" destId="{348198B4-2928-4E93-9306-8BF50EB331D4}" srcOrd="0" destOrd="0" presId="urn:microsoft.com/office/officeart/2005/8/layout/default"/>
    <dgm:cxn modelId="{CA46FD3F-2EB0-4C85-AB08-63048FBA4004}" srcId="{C31F2D6B-FB6D-475D-A61B-777C5D9D006C}" destId="{CE179E6E-905A-44F1-BD40-49BE9FAA1F30}" srcOrd="0" destOrd="0" parTransId="{02C1CF71-777E-46CF-8B76-0CEA9839CB2E}" sibTransId="{7F97858C-B427-46D5-A243-24B92F01DAA3}"/>
    <dgm:cxn modelId="{FF24B5D8-1FA0-46F5-8D76-3FD13E84B7A4}" srcId="{C31F2D6B-FB6D-475D-A61B-777C5D9D006C}" destId="{27A445C6-6EB6-4A8A-B107-4B29204DE9A7}" srcOrd="2" destOrd="0" parTransId="{F7E031C5-FCA7-4D27-8086-8277CB722C63}" sibTransId="{CD4EE556-D60C-420B-9F05-C5699C8C31B2}"/>
    <dgm:cxn modelId="{709C1CD6-DBA0-48CD-A415-3DA8A86D84BF}" type="presOf" srcId="{1097475B-273F-4799-83AE-C0A7B92C0054}" destId="{57214720-7390-4EB3-820E-9C0FFDB7B983}" srcOrd="0" destOrd="0" presId="urn:microsoft.com/office/officeart/2005/8/layout/default"/>
    <dgm:cxn modelId="{7785E7AF-7F04-4FF1-A85F-60B2B1C2E51C}" srcId="{C31F2D6B-FB6D-475D-A61B-777C5D9D006C}" destId="{1097475B-273F-4799-83AE-C0A7B92C0054}" srcOrd="3" destOrd="0" parTransId="{9D8B9616-B171-4FCD-8684-359E30A40E98}" sibTransId="{CA115928-8DAE-46A2-AB44-56187B2C6A42}"/>
    <dgm:cxn modelId="{EA44BD6B-0314-402D-8AF7-2EB418093BF4}" srcId="{C31F2D6B-FB6D-475D-A61B-777C5D9D006C}" destId="{B386AB14-060D-4247-BF9D-A746750596B7}" srcOrd="4" destOrd="0" parTransId="{92D000F7-39F0-462F-8681-4F8F7CAE1C3B}" sibTransId="{3C8EBF1C-B33C-4053-8D81-6507D9B35C5C}"/>
    <dgm:cxn modelId="{5E21DE22-3C49-45A0-AD5A-73B8072637EA}" type="presOf" srcId="{45256B63-954F-4E5D-9B27-ED8A69C51B3A}" destId="{8B1C2B9C-09F0-4410-9263-A0D943D07D6A}" srcOrd="0" destOrd="0" presId="urn:microsoft.com/office/officeart/2005/8/layout/default"/>
    <dgm:cxn modelId="{DD1F755A-1EFA-4FB4-ADA5-B32787A6885A}" type="presOf" srcId="{C31F2D6B-FB6D-475D-A61B-777C5D9D006C}" destId="{3555F25D-4B61-4656-8BB7-759F79569FD6}" srcOrd="0" destOrd="0" presId="urn:microsoft.com/office/officeart/2005/8/layout/default"/>
    <dgm:cxn modelId="{842B6DCC-F916-46F0-AEF0-5F893BDEB6E8}" srcId="{C31F2D6B-FB6D-475D-A61B-777C5D9D006C}" destId="{45256B63-954F-4E5D-9B27-ED8A69C51B3A}" srcOrd="1" destOrd="0" parTransId="{EE7F9481-C4FB-4D4F-AB52-34A9FB0D01A9}" sibTransId="{12A13533-B16B-4B3B-85EA-D2CBBF6AB490}"/>
    <dgm:cxn modelId="{2C21AE9A-E086-40E3-82BC-46E92A8CED5F}" type="presOf" srcId="{CE179E6E-905A-44F1-BD40-49BE9FAA1F30}" destId="{0228796D-7DC8-4C4D-8275-65AD4ED52A00}" srcOrd="0" destOrd="0" presId="urn:microsoft.com/office/officeart/2005/8/layout/default"/>
    <dgm:cxn modelId="{6E7F79A3-4892-4AF2-A054-9037246DD093}" type="presParOf" srcId="{3555F25D-4B61-4656-8BB7-759F79569FD6}" destId="{0228796D-7DC8-4C4D-8275-65AD4ED52A00}" srcOrd="0" destOrd="0" presId="urn:microsoft.com/office/officeart/2005/8/layout/default"/>
    <dgm:cxn modelId="{173AB0D8-FFD8-4310-9B39-E6EB8AADFAAE}" type="presParOf" srcId="{3555F25D-4B61-4656-8BB7-759F79569FD6}" destId="{2366C97D-293A-454B-975C-AD65915FB09C}" srcOrd="1" destOrd="0" presId="urn:microsoft.com/office/officeart/2005/8/layout/default"/>
    <dgm:cxn modelId="{1CD60CB2-5462-41AB-B501-AE156F860B6A}" type="presParOf" srcId="{3555F25D-4B61-4656-8BB7-759F79569FD6}" destId="{8B1C2B9C-09F0-4410-9263-A0D943D07D6A}" srcOrd="2" destOrd="0" presId="urn:microsoft.com/office/officeart/2005/8/layout/default"/>
    <dgm:cxn modelId="{2E978B66-E6B3-44B1-BB4E-EE67F88C413C}" type="presParOf" srcId="{3555F25D-4B61-4656-8BB7-759F79569FD6}" destId="{6B5D521D-8301-4FEC-8F7B-C3C73E4AFDF1}" srcOrd="3" destOrd="0" presId="urn:microsoft.com/office/officeart/2005/8/layout/default"/>
    <dgm:cxn modelId="{9C339D6F-507A-4AD2-AC0B-36C45D239542}" type="presParOf" srcId="{3555F25D-4B61-4656-8BB7-759F79569FD6}" destId="{AE483006-9A93-4044-9AC4-D273840D4CD6}" srcOrd="4" destOrd="0" presId="urn:microsoft.com/office/officeart/2005/8/layout/default"/>
    <dgm:cxn modelId="{0941E9A6-D8A6-47B1-ABE7-6E367A9E551D}" type="presParOf" srcId="{3555F25D-4B61-4656-8BB7-759F79569FD6}" destId="{8375CDA6-D4CB-45CC-A0AF-B8F3D49DD829}" srcOrd="5" destOrd="0" presId="urn:microsoft.com/office/officeart/2005/8/layout/default"/>
    <dgm:cxn modelId="{BD956FA7-1170-4068-934F-CF456B84ADDE}" type="presParOf" srcId="{3555F25D-4B61-4656-8BB7-759F79569FD6}" destId="{57214720-7390-4EB3-820E-9C0FFDB7B983}" srcOrd="6" destOrd="0" presId="urn:microsoft.com/office/officeart/2005/8/layout/default"/>
    <dgm:cxn modelId="{16719ADB-337A-40FE-8612-59750608003F}" type="presParOf" srcId="{3555F25D-4B61-4656-8BB7-759F79569FD6}" destId="{E23EDA67-B47C-4160-8417-3F11075EC9D6}" srcOrd="7" destOrd="0" presId="urn:microsoft.com/office/officeart/2005/8/layout/default"/>
    <dgm:cxn modelId="{D079E60C-DA51-42F6-BD46-F883A68F49F9}" type="presParOf" srcId="{3555F25D-4B61-4656-8BB7-759F79569FD6}" destId="{348198B4-2928-4E93-9306-8BF50EB331D4}" srcOrd="8" destOrd="0" presId="urn:microsoft.com/office/officeart/2005/8/layout/default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B7CA4F-431E-4DC4-A112-2A4035BEF5D5}" type="doc">
      <dgm:prSet loTypeId="urn:microsoft.com/office/officeart/2005/8/layout/vList6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CBB5550-CA76-410C-973A-8D796FD5499A}">
      <dgm:prSet phldrT="[Текст]" custT="1"/>
      <dgm:spPr/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разностороннего 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5971740F-349F-4F0C-A26C-29847C8F36C6}" type="parTrans" cxnId="{C8E9494B-FFBB-46E1-92FB-DAEB6C73AA9A}">
      <dgm:prSet/>
      <dgm:spPr/>
      <dgm:t>
        <a:bodyPr/>
        <a:lstStyle/>
        <a:p>
          <a:endParaRPr lang="ru-RU"/>
        </a:p>
      </dgm:t>
    </dgm:pt>
    <dgm:pt modelId="{45363552-C4D6-4FB6-B779-77FC4244FAEC}" type="sibTrans" cxnId="{C8E9494B-FFBB-46E1-92FB-DAEB6C73AA9A}">
      <dgm:prSet/>
      <dgm:spPr/>
      <dgm:t>
        <a:bodyPr/>
        <a:lstStyle/>
        <a:p>
          <a:endParaRPr lang="ru-RU"/>
        </a:p>
      </dgm:t>
    </dgm:pt>
    <dgm:pt modelId="{7F5FB836-D065-4B07-9E2A-50D5B2AE687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расширение круга читательских интересов дошкольников, знакомство с высокими образцами искусства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10C8816-EE32-4F91-B2E7-48CDC7840C63}" type="parTrans" cxnId="{543E39CE-6141-4C84-ABD7-B508E7D9FB08}">
      <dgm:prSet/>
      <dgm:spPr/>
      <dgm:t>
        <a:bodyPr/>
        <a:lstStyle/>
        <a:p>
          <a:endParaRPr lang="ru-RU"/>
        </a:p>
      </dgm:t>
    </dgm:pt>
    <dgm:pt modelId="{B11FE51A-36C1-445B-8601-7C329430DF81}" type="sibTrans" cxnId="{543E39CE-6141-4C84-ABD7-B508E7D9FB08}">
      <dgm:prSet/>
      <dgm:spPr/>
      <dgm:t>
        <a:bodyPr/>
        <a:lstStyle/>
        <a:p>
          <a:endParaRPr lang="ru-RU"/>
        </a:p>
      </dgm:t>
    </dgm:pt>
    <dgm:pt modelId="{7E39BFB9-E3B7-4C27-8579-DE7C8B03148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разборчивого 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dirty="0"/>
        </a:p>
      </dgm:t>
    </dgm:pt>
    <dgm:pt modelId="{F889EB4D-EA3A-4456-80A3-088EF821E826}" type="parTrans" cxnId="{6D377686-DC0B-434E-9821-EAB6AF32597E}">
      <dgm:prSet/>
      <dgm:spPr/>
      <dgm:t>
        <a:bodyPr/>
        <a:lstStyle/>
        <a:p>
          <a:endParaRPr lang="ru-RU"/>
        </a:p>
      </dgm:t>
    </dgm:pt>
    <dgm:pt modelId="{2C0B44CA-3D12-4622-9F00-9DA6DC33AD61}" type="sibTrans" cxnId="{6D377686-DC0B-434E-9821-EAB6AF32597E}">
      <dgm:prSet/>
      <dgm:spPr/>
      <dgm:t>
        <a:bodyPr/>
        <a:lstStyle/>
        <a:p>
          <a:endParaRPr lang="ru-RU"/>
        </a:p>
      </dgm:t>
    </dgm:pt>
    <dgm:pt modelId="{2048D27A-ABB2-401F-9C42-99260D1B674C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готовности к рациональному выбору книг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406E37F-F013-4E23-888C-22D305434C4E}" type="parTrans" cxnId="{1D13B4D1-F98F-4F78-BD60-D25CCA9011A0}">
      <dgm:prSet/>
      <dgm:spPr/>
      <dgm:t>
        <a:bodyPr/>
        <a:lstStyle/>
        <a:p>
          <a:endParaRPr lang="ru-RU"/>
        </a:p>
      </dgm:t>
    </dgm:pt>
    <dgm:pt modelId="{68DBA52C-19F6-4FDA-BA99-01CC6B97F5E7}" type="sibTrans" cxnId="{1D13B4D1-F98F-4F78-BD60-D25CCA9011A0}">
      <dgm:prSet/>
      <dgm:spPr/>
      <dgm:t>
        <a:bodyPr/>
        <a:lstStyle/>
        <a:p>
          <a:endParaRPr lang="ru-RU"/>
        </a:p>
      </dgm:t>
    </dgm:pt>
    <dgm:pt modelId="{B55DB570-8B66-43AA-9E97-6A10C37BE098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вдумчивого, заинтересованного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A8C0863-C9AB-41A6-8437-003ED89319A9}" type="parTrans" cxnId="{0C70FDED-5148-4235-A456-2B9123F00FFC}">
      <dgm:prSet/>
      <dgm:spPr/>
      <dgm:t>
        <a:bodyPr/>
        <a:lstStyle/>
        <a:p>
          <a:endParaRPr lang="ru-RU"/>
        </a:p>
      </dgm:t>
    </dgm:pt>
    <dgm:pt modelId="{78A3BFF0-865D-4AD1-B712-7906797C35B9}" type="sibTrans" cxnId="{0C70FDED-5148-4235-A456-2B9123F00FFC}">
      <dgm:prSet/>
      <dgm:spPr/>
      <dgm:t>
        <a:bodyPr/>
        <a:lstStyle/>
        <a:p>
          <a:endParaRPr lang="ru-RU"/>
        </a:p>
      </dgm:t>
    </dgm:pt>
    <dgm:pt modelId="{4CF2D632-08D4-492B-B389-8F8F2BD111C2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готовности к полноценному восприятию прочитанного</a:t>
          </a:r>
        </a:p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4869D27B-1EA4-416D-9D1B-AAB06DC5C1DC}" type="parTrans" cxnId="{2CA0F79B-511E-4755-AC6F-FB3946A61029}">
      <dgm:prSet/>
      <dgm:spPr/>
      <dgm:t>
        <a:bodyPr/>
        <a:lstStyle/>
        <a:p>
          <a:endParaRPr lang="ru-RU"/>
        </a:p>
      </dgm:t>
    </dgm:pt>
    <dgm:pt modelId="{48A32D89-69A9-49DB-8C0E-8FCD83107A4F}" type="sibTrans" cxnId="{2CA0F79B-511E-4755-AC6F-FB3946A61029}">
      <dgm:prSet/>
      <dgm:spPr/>
      <dgm:t>
        <a:bodyPr/>
        <a:lstStyle/>
        <a:p>
          <a:endParaRPr lang="ru-RU"/>
        </a:p>
      </dgm:t>
    </dgm:pt>
    <dgm:pt modelId="{4603BFF1-40E5-444D-B3E0-84F2235D42A4}">
      <dgm:prSet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критически мыслящего, творческого 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3EF96ECC-FE83-4128-BE24-0CA8A60CC587}" type="parTrans" cxnId="{1A3B7666-CDEC-4A3F-AFC4-08838848FB6C}">
      <dgm:prSet/>
      <dgm:spPr/>
      <dgm:t>
        <a:bodyPr/>
        <a:lstStyle/>
        <a:p>
          <a:endParaRPr lang="ru-RU"/>
        </a:p>
      </dgm:t>
    </dgm:pt>
    <dgm:pt modelId="{5384DCFA-0F4A-4C20-BECC-AD6AC2C1B937}" type="sibTrans" cxnId="{1A3B7666-CDEC-4A3F-AFC4-08838848FB6C}">
      <dgm:prSet/>
      <dgm:spPr/>
      <dgm:t>
        <a:bodyPr/>
        <a:lstStyle/>
        <a:p>
          <a:endParaRPr lang="ru-RU"/>
        </a:p>
      </dgm:t>
    </dgm:pt>
    <dgm:pt modelId="{C764E810-E652-450D-BDA7-806937E869DA}">
      <dgm:prSet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формирование готовности к адекватной оценке прочитанного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C368318-9E3E-4A03-B76A-8FCE6F8C6B1D}" type="parTrans" cxnId="{DAF49FFF-535A-4240-A541-176B1D309E3A}">
      <dgm:prSet/>
      <dgm:spPr/>
      <dgm:t>
        <a:bodyPr/>
        <a:lstStyle/>
        <a:p>
          <a:endParaRPr lang="ru-RU"/>
        </a:p>
      </dgm:t>
    </dgm:pt>
    <dgm:pt modelId="{2502C395-559F-4908-90E1-13A08ABDB490}" type="sibTrans" cxnId="{DAF49FFF-535A-4240-A541-176B1D309E3A}">
      <dgm:prSet/>
      <dgm:spPr/>
      <dgm:t>
        <a:bodyPr/>
        <a:lstStyle/>
        <a:p>
          <a:endParaRPr lang="ru-RU"/>
        </a:p>
      </dgm:t>
    </dgm:pt>
    <dgm:pt modelId="{199EB8E0-DEE2-434B-8DDB-471FF74BC19A}" type="pres">
      <dgm:prSet presAssocID="{43B7CA4F-431E-4DC4-A112-2A4035BEF5D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5C92190-B665-4912-82A9-CCD33D488E89}" type="pres">
      <dgm:prSet presAssocID="{1CBB5550-CA76-410C-973A-8D796FD5499A}" presName="linNode" presStyleCnt="0"/>
      <dgm:spPr/>
      <dgm:t>
        <a:bodyPr/>
        <a:lstStyle/>
        <a:p>
          <a:endParaRPr lang="ru-RU"/>
        </a:p>
      </dgm:t>
    </dgm:pt>
    <dgm:pt modelId="{3EA2BA89-12E6-4B62-90A6-ED198022078F}" type="pres">
      <dgm:prSet presAssocID="{1CBB5550-CA76-410C-973A-8D796FD5499A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15F6E-86AA-4BD2-9A0D-9B8043BEC150}" type="pres">
      <dgm:prSet presAssocID="{1CBB5550-CA76-410C-973A-8D796FD5499A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F938C-362D-40CC-8468-B1E106CB1D01}" type="pres">
      <dgm:prSet presAssocID="{45363552-C4D6-4FB6-B779-77FC4244FAEC}" presName="spacing" presStyleCnt="0"/>
      <dgm:spPr/>
      <dgm:t>
        <a:bodyPr/>
        <a:lstStyle/>
        <a:p>
          <a:endParaRPr lang="ru-RU"/>
        </a:p>
      </dgm:t>
    </dgm:pt>
    <dgm:pt modelId="{6D3CCFE1-CCC2-4E74-8504-5E31998DE990}" type="pres">
      <dgm:prSet presAssocID="{7E39BFB9-E3B7-4C27-8579-DE7C8B03148A}" presName="linNode" presStyleCnt="0"/>
      <dgm:spPr/>
      <dgm:t>
        <a:bodyPr/>
        <a:lstStyle/>
        <a:p>
          <a:endParaRPr lang="ru-RU"/>
        </a:p>
      </dgm:t>
    </dgm:pt>
    <dgm:pt modelId="{3A525C04-8923-4F78-9BAF-A2D8CF6C7AEA}" type="pres">
      <dgm:prSet presAssocID="{7E39BFB9-E3B7-4C27-8579-DE7C8B03148A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ACC8B-A948-4815-9388-0F033F41228F}" type="pres">
      <dgm:prSet presAssocID="{7E39BFB9-E3B7-4C27-8579-DE7C8B03148A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60AF28-E3DE-49C8-A04D-D4BD1DA4ACE8}" type="pres">
      <dgm:prSet presAssocID="{2C0B44CA-3D12-4622-9F00-9DA6DC33AD61}" presName="spacing" presStyleCnt="0"/>
      <dgm:spPr/>
      <dgm:t>
        <a:bodyPr/>
        <a:lstStyle/>
        <a:p>
          <a:endParaRPr lang="ru-RU"/>
        </a:p>
      </dgm:t>
    </dgm:pt>
    <dgm:pt modelId="{E220C3F9-45BB-4461-B0D6-F0ECBB470D1A}" type="pres">
      <dgm:prSet presAssocID="{B55DB570-8B66-43AA-9E97-6A10C37BE098}" presName="linNode" presStyleCnt="0"/>
      <dgm:spPr/>
      <dgm:t>
        <a:bodyPr/>
        <a:lstStyle/>
        <a:p>
          <a:endParaRPr lang="ru-RU"/>
        </a:p>
      </dgm:t>
    </dgm:pt>
    <dgm:pt modelId="{37AC916B-240A-4EDE-B035-CB02B372B6A0}" type="pres">
      <dgm:prSet presAssocID="{B55DB570-8B66-43AA-9E97-6A10C37BE098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5111D-231C-4101-AE5D-3FC5E2FABE32}" type="pres">
      <dgm:prSet presAssocID="{B55DB570-8B66-43AA-9E97-6A10C37BE098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4A695A-AB6F-4D93-B2F9-6D41A8841B26}" type="pres">
      <dgm:prSet presAssocID="{78A3BFF0-865D-4AD1-B712-7906797C35B9}" presName="spacing" presStyleCnt="0"/>
      <dgm:spPr/>
      <dgm:t>
        <a:bodyPr/>
        <a:lstStyle/>
        <a:p>
          <a:endParaRPr lang="ru-RU"/>
        </a:p>
      </dgm:t>
    </dgm:pt>
    <dgm:pt modelId="{C70DDDF2-A929-4A59-BCE6-8AAB1500BDB9}" type="pres">
      <dgm:prSet presAssocID="{4603BFF1-40E5-444D-B3E0-84F2235D42A4}" presName="linNode" presStyleCnt="0"/>
      <dgm:spPr/>
      <dgm:t>
        <a:bodyPr/>
        <a:lstStyle/>
        <a:p>
          <a:endParaRPr lang="ru-RU"/>
        </a:p>
      </dgm:t>
    </dgm:pt>
    <dgm:pt modelId="{BA979835-743F-4F3D-9AB2-16BF4AE255A8}" type="pres">
      <dgm:prSet presAssocID="{4603BFF1-40E5-444D-B3E0-84F2235D42A4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1D521-0B01-4BF1-BE4C-E5ADFCE74F61}" type="pres">
      <dgm:prSet presAssocID="{4603BFF1-40E5-444D-B3E0-84F2235D42A4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FE53F8-93DD-4B80-9D55-748182D4B7E1}" type="presOf" srcId="{7F5FB836-D065-4B07-9E2A-50D5B2AE687C}" destId="{D5015F6E-86AA-4BD2-9A0D-9B8043BEC150}" srcOrd="0" destOrd="0" presId="urn:microsoft.com/office/officeart/2005/8/layout/vList6"/>
    <dgm:cxn modelId="{FA5AAEBF-CCDC-4721-B81B-1B02B3AC1819}" type="presOf" srcId="{4CF2D632-08D4-492B-B389-8F8F2BD111C2}" destId="{6555111D-231C-4101-AE5D-3FC5E2FABE32}" srcOrd="0" destOrd="0" presId="urn:microsoft.com/office/officeart/2005/8/layout/vList6"/>
    <dgm:cxn modelId="{DAF49FFF-535A-4240-A541-176B1D309E3A}" srcId="{4603BFF1-40E5-444D-B3E0-84F2235D42A4}" destId="{C764E810-E652-450D-BDA7-806937E869DA}" srcOrd="0" destOrd="0" parTransId="{7C368318-9E3E-4A03-B76A-8FCE6F8C6B1D}" sibTransId="{2502C395-559F-4908-90E1-13A08ABDB490}"/>
    <dgm:cxn modelId="{1B83B103-E339-4A88-BE95-8E23B84B3056}" type="presOf" srcId="{43B7CA4F-431E-4DC4-A112-2A4035BEF5D5}" destId="{199EB8E0-DEE2-434B-8DDB-471FF74BC19A}" srcOrd="0" destOrd="0" presId="urn:microsoft.com/office/officeart/2005/8/layout/vList6"/>
    <dgm:cxn modelId="{1A3B7666-CDEC-4A3F-AFC4-08838848FB6C}" srcId="{43B7CA4F-431E-4DC4-A112-2A4035BEF5D5}" destId="{4603BFF1-40E5-444D-B3E0-84F2235D42A4}" srcOrd="3" destOrd="0" parTransId="{3EF96ECC-FE83-4128-BE24-0CA8A60CC587}" sibTransId="{5384DCFA-0F4A-4C20-BECC-AD6AC2C1B937}"/>
    <dgm:cxn modelId="{0C70FDED-5148-4235-A456-2B9123F00FFC}" srcId="{43B7CA4F-431E-4DC4-A112-2A4035BEF5D5}" destId="{B55DB570-8B66-43AA-9E97-6A10C37BE098}" srcOrd="2" destOrd="0" parTransId="{3A8C0863-C9AB-41A6-8437-003ED89319A9}" sibTransId="{78A3BFF0-865D-4AD1-B712-7906797C35B9}"/>
    <dgm:cxn modelId="{2CA0F79B-511E-4755-AC6F-FB3946A61029}" srcId="{B55DB570-8B66-43AA-9E97-6A10C37BE098}" destId="{4CF2D632-08D4-492B-B389-8F8F2BD111C2}" srcOrd="0" destOrd="0" parTransId="{4869D27B-1EA4-416D-9D1B-AAB06DC5C1DC}" sibTransId="{48A32D89-69A9-49DB-8C0E-8FCD83107A4F}"/>
    <dgm:cxn modelId="{038D9D80-C8DC-47FB-B046-D08EC85CF027}" type="presOf" srcId="{4603BFF1-40E5-444D-B3E0-84F2235D42A4}" destId="{BA979835-743F-4F3D-9AB2-16BF4AE255A8}" srcOrd="0" destOrd="0" presId="urn:microsoft.com/office/officeart/2005/8/layout/vList6"/>
    <dgm:cxn modelId="{0DE4A581-71CD-4B83-983B-BCE13D848C2E}" type="presOf" srcId="{2048D27A-ABB2-401F-9C42-99260D1B674C}" destId="{261ACC8B-A948-4815-9388-0F033F41228F}" srcOrd="0" destOrd="0" presId="urn:microsoft.com/office/officeart/2005/8/layout/vList6"/>
    <dgm:cxn modelId="{811DF47B-32A7-47D5-A563-BCB56C228F01}" type="presOf" srcId="{7E39BFB9-E3B7-4C27-8579-DE7C8B03148A}" destId="{3A525C04-8923-4F78-9BAF-A2D8CF6C7AEA}" srcOrd="0" destOrd="0" presId="urn:microsoft.com/office/officeart/2005/8/layout/vList6"/>
    <dgm:cxn modelId="{1D13B4D1-F98F-4F78-BD60-D25CCA9011A0}" srcId="{7E39BFB9-E3B7-4C27-8579-DE7C8B03148A}" destId="{2048D27A-ABB2-401F-9C42-99260D1B674C}" srcOrd="0" destOrd="0" parTransId="{7406E37F-F013-4E23-888C-22D305434C4E}" sibTransId="{68DBA52C-19F6-4FDA-BA99-01CC6B97F5E7}"/>
    <dgm:cxn modelId="{6D377686-DC0B-434E-9821-EAB6AF32597E}" srcId="{43B7CA4F-431E-4DC4-A112-2A4035BEF5D5}" destId="{7E39BFB9-E3B7-4C27-8579-DE7C8B03148A}" srcOrd="1" destOrd="0" parTransId="{F889EB4D-EA3A-4456-80A3-088EF821E826}" sibTransId="{2C0B44CA-3D12-4622-9F00-9DA6DC33AD61}"/>
    <dgm:cxn modelId="{3CE9495C-8CCC-4E30-B495-4E45FC2EB084}" type="presOf" srcId="{B55DB570-8B66-43AA-9E97-6A10C37BE098}" destId="{37AC916B-240A-4EDE-B035-CB02B372B6A0}" srcOrd="0" destOrd="0" presId="urn:microsoft.com/office/officeart/2005/8/layout/vList6"/>
    <dgm:cxn modelId="{943D334E-42B2-48F3-93C8-251F3DDBB5CD}" type="presOf" srcId="{1CBB5550-CA76-410C-973A-8D796FD5499A}" destId="{3EA2BA89-12E6-4B62-90A6-ED198022078F}" srcOrd="0" destOrd="0" presId="urn:microsoft.com/office/officeart/2005/8/layout/vList6"/>
    <dgm:cxn modelId="{3F28370E-D750-49D1-A887-EBDDF7B87E5E}" type="presOf" srcId="{C764E810-E652-450D-BDA7-806937E869DA}" destId="{D211D521-0B01-4BF1-BE4C-E5ADFCE74F61}" srcOrd="0" destOrd="0" presId="urn:microsoft.com/office/officeart/2005/8/layout/vList6"/>
    <dgm:cxn modelId="{543E39CE-6141-4C84-ABD7-B508E7D9FB08}" srcId="{1CBB5550-CA76-410C-973A-8D796FD5499A}" destId="{7F5FB836-D065-4B07-9E2A-50D5B2AE687C}" srcOrd="0" destOrd="0" parTransId="{810C8816-EE32-4F91-B2E7-48CDC7840C63}" sibTransId="{B11FE51A-36C1-445B-8601-7C329430DF81}"/>
    <dgm:cxn modelId="{C8E9494B-FFBB-46E1-92FB-DAEB6C73AA9A}" srcId="{43B7CA4F-431E-4DC4-A112-2A4035BEF5D5}" destId="{1CBB5550-CA76-410C-973A-8D796FD5499A}" srcOrd="0" destOrd="0" parTransId="{5971740F-349F-4F0C-A26C-29847C8F36C6}" sibTransId="{45363552-C4D6-4FB6-B779-77FC4244FAEC}"/>
    <dgm:cxn modelId="{ABADC79C-04B4-4C27-9E03-74101C947F04}" type="presParOf" srcId="{199EB8E0-DEE2-434B-8DDB-471FF74BC19A}" destId="{45C92190-B665-4912-82A9-CCD33D488E89}" srcOrd="0" destOrd="0" presId="urn:microsoft.com/office/officeart/2005/8/layout/vList6"/>
    <dgm:cxn modelId="{6F9269B6-9ACC-4B80-8078-54DB9106111B}" type="presParOf" srcId="{45C92190-B665-4912-82A9-CCD33D488E89}" destId="{3EA2BA89-12E6-4B62-90A6-ED198022078F}" srcOrd="0" destOrd="0" presId="urn:microsoft.com/office/officeart/2005/8/layout/vList6"/>
    <dgm:cxn modelId="{CDAB2446-0D7D-4615-ABBC-A14A87920B3C}" type="presParOf" srcId="{45C92190-B665-4912-82A9-CCD33D488E89}" destId="{D5015F6E-86AA-4BD2-9A0D-9B8043BEC150}" srcOrd="1" destOrd="0" presId="urn:microsoft.com/office/officeart/2005/8/layout/vList6"/>
    <dgm:cxn modelId="{6C01E8BB-F572-4EE4-9A26-CC4D6CA5AFEB}" type="presParOf" srcId="{199EB8E0-DEE2-434B-8DDB-471FF74BC19A}" destId="{A51F938C-362D-40CC-8468-B1E106CB1D01}" srcOrd="1" destOrd="0" presId="urn:microsoft.com/office/officeart/2005/8/layout/vList6"/>
    <dgm:cxn modelId="{EA141AE4-3A16-4AFC-A748-4902E1862732}" type="presParOf" srcId="{199EB8E0-DEE2-434B-8DDB-471FF74BC19A}" destId="{6D3CCFE1-CCC2-4E74-8504-5E31998DE990}" srcOrd="2" destOrd="0" presId="urn:microsoft.com/office/officeart/2005/8/layout/vList6"/>
    <dgm:cxn modelId="{243B175D-6EDD-4347-8E26-ABBBB580E176}" type="presParOf" srcId="{6D3CCFE1-CCC2-4E74-8504-5E31998DE990}" destId="{3A525C04-8923-4F78-9BAF-A2D8CF6C7AEA}" srcOrd="0" destOrd="0" presId="urn:microsoft.com/office/officeart/2005/8/layout/vList6"/>
    <dgm:cxn modelId="{64CF2BAB-5AEA-4EC6-92B9-7A3EDFA6B9C4}" type="presParOf" srcId="{6D3CCFE1-CCC2-4E74-8504-5E31998DE990}" destId="{261ACC8B-A948-4815-9388-0F033F41228F}" srcOrd="1" destOrd="0" presId="urn:microsoft.com/office/officeart/2005/8/layout/vList6"/>
    <dgm:cxn modelId="{F75E3549-4877-432D-9388-B68E2449D2D1}" type="presParOf" srcId="{199EB8E0-DEE2-434B-8DDB-471FF74BC19A}" destId="{2B60AF28-E3DE-49C8-A04D-D4BD1DA4ACE8}" srcOrd="3" destOrd="0" presId="urn:microsoft.com/office/officeart/2005/8/layout/vList6"/>
    <dgm:cxn modelId="{B9C70B51-486F-4A2F-8E93-A11B92E3B6E2}" type="presParOf" srcId="{199EB8E0-DEE2-434B-8DDB-471FF74BC19A}" destId="{E220C3F9-45BB-4461-B0D6-F0ECBB470D1A}" srcOrd="4" destOrd="0" presId="urn:microsoft.com/office/officeart/2005/8/layout/vList6"/>
    <dgm:cxn modelId="{C063B356-37FD-431E-8D2C-458E70E0DE60}" type="presParOf" srcId="{E220C3F9-45BB-4461-B0D6-F0ECBB470D1A}" destId="{37AC916B-240A-4EDE-B035-CB02B372B6A0}" srcOrd="0" destOrd="0" presId="urn:microsoft.com/office/officeart/2005/8/layout/vList6"/>
    <dgm:cxn modelId="{38262DA4-4DBF-4299-A1C1-09287250A3D0}" type="presParOf" srcId="{E220C3F9-45BB-4461-B0D6-F0ECBB470D1A}" destId="{6555111D-231C-4101-AE5D-3FC5E2FABE32}" srcOrd="1" destOrd="0" presId="urn:microsoft.com/office/officeart/2005/8/layout/vList6"/>
    <dgm:cxn modelId="{70085AFD-71EC-4829-BC11-5D34D3EB5ACA}" type="presParOf" srcId="{199EB8E0-DEE2-434B-8DDB-471FF74BC19A}" destId="{584A695A-AB6F-4D93-B2F9-6D41A8841B26}" srcOrd="5" destOrd="0" presId="urn:microsoft.com/office/officeart/2005/8/layout/vList6"/>
    <dgm:cxn modelId="{8DAD97B3-CAC6-4332-84A2-2C914BF599AD}" type="presParOf" srcId="{199EB8E0-DEE2-434B-8DDB-471FF74BC19A}" destId="{C70DDDF2-A929-4A59-BCE6-8AAB1500BDB9}" srcOrd="6" destOrd="0" presId="urn:microsoft.com/office/officeart/2005/8/layout/vList6"/>
    <dgm:cxn modelId="{C3A5A24B-7B69-4DEE-9228-B6CB3C2D6953}" type="presParOf" srcId="{C70DDDF2-A929-4A59-BCE6-8AAB1500BDB9}" destId="{BA979835-743F-4F3D-9AB2-16BF4AE255A8}" srcOrd="0" destOrd="0" presId="urn:microsoft.com/office/officeart/2005/8/layout/vList6"/>
    <dgm:cxn modelId="{83211E47-F3D1-49AA-B5DD-B8C913698783}" type="presParOf" srcId="{C70DDDF2-A929-4A59-BCE6-8AAB1500BDB9}" destId="{D211D521-0B01-4BF1-BE4C-E5ADFCE74F6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116EEA-0AA1-4084-BC22-733982FD48B5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0DA9F7-9E61-4B12-94A1-A595FDEF5D7C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algn="l"/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Ежедневное чтение</a:t>
          </a:r>
        </a:p>
        <a:p>
          <a:pPr algn="l"/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1 - я неделя - чтение народных и авторских сказок драматизация небольших произведений или отрывков из сказок. </a:t>
          </a:r>
        </a:p>
        <a:p>
          <a:pPr algn="l"/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2 - я неделя - тематические подборки произведений разных авторов. </a:t>
          </a:r>
        </a:p>
        <a:p>
          <a:pPr algn="l"/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3 - я неделя - чтение рассказов и стихов рассматривание иллюстраций к отдельным произведениям, сборникам рассказов. </a:t>
          </a:r>
        </a:p>
        <a:p>
          <a:pPr algn="l"/>
          <a:r>
            <a:rPr lang="ru-RU" sz="1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4 - я неделя - путешествие по страницам толстой книги.</a:t>
          </a:r>
          <a:endParaRPr lang="ru-RU" sz="1400" dirty="0"/>
        </a:p>
      </dgm:t>
    </dgm:pt>
    <dgm:pt modelId="{BA007225-85F0-41BE-B769-EB7397CEEA9F}" type="parTrans" cxnId="{0407DD14-D11C-4478-8BB8-708007DE41E3}">
      <dgm:prSet/>
      <dgm:spPr/>
      <dgm:t>
        <a:bodyPr/>
        <a:lstStyle/>
        <a:p>
          <a:endParaRPr lang="ru-RU"/>
        </a:p>
      </dgm:t>
    </dgm:pt>
    <dgm:pt modelId="{04A488FF-67CF-40A9-9955-D58EECD273CB}" type="sibTrans" cxnId="{0407DD14-D11C-4478-8BB8-708007DE41E3}">
      <dgm:prSet/>
      <dgm:spPr/>
      <dgm:t>
        <a:bodyPr/>
        <a:lstStyle/>
        <a:p>
          <a:endParaRPr lang="ru-RU"/>
        </a:p>
      </dgm:t>
    </dgm:pt>
    <dgm:pt modelId="{9137F102-839C-4211-A97B-996124AE57F9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Занятия: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Чтение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Рассказывание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Викторина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Заучивание стихотворений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Пересказ</a:t>
          </a:r>
        </a:p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Ознакомление с малыми фольклорными формами</a:t>
          </a:r>
          <a:endParaRPr lang="ru-RU" sz="1600" dirty="0"/>
        </a:p>
      </dgm:t>
    </dgm:pt>
    <dgm:pt modelId="{BDBF79DA-3291-4BFB-A382-7E72196AA3DD}" type="parTrans" cxnId="{2E32459B-3E24-4288-9B87-93FD6457C512}">
      <dgm:prSet/>
      <dgm:spPr/>
      <dgm:t>
        <a:bodyPr/>
        <a:lstStyle/>
        <a:p>
          <a:endParaRPr lang="ru-RU"/>
        </a:p>
      </dgm:t>
    </dgm:pt>
    <dgm:pt modelId="{35162047-E524-4ABA-865F-0AF335D382C8}" type="sibTrans" cxnId="{2E32459B-3E24-4288-9B87-93FD6457C512}">
      <dgm:prSet/>
      <dgm:spPr/>
      <dgm:t>
        <a:bodyPr/>
        <a:lstStyle/>
        <a:p>
          <a:endParaRPr lang="ru-RU"/>
        </a:p>
      </dgm:t>
    </dgm:pt>
    <dgm:pt modelId="{DA9FA183-6AB4-4775-8690-B00470F19C8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Свободное общение воспитателя с детьми на основе художественной литературы.</a:t>
          </a:r>
          <a:endParaRPr lang="ru-RU" sz="1600" dirty="0"/>
        </a:p>
      </dgm:t>
    </dgm:pt>
    <dgm:pt modelId="{F5F2F18D-14CA-4AA8-825C-F9EF8B5C2636}" type="parTrans" cxnId="{DF7FD48D-4D5B-4698-B75C-B01673001CFF}">
      <dgm:prSet/>
      <dgm:spPr/>
      <dgm:t>
        <a:bodyPr/>
        <a:lstStyle/>
        <a:p>
          <a:endParaRPr lang="ru-RU"/>
        </a:p>
      </dgm:t>
    </dgm:pt>
    <dgm:pt modelId="{5F044A27-E4BD-48B3-B0D9-1C0EBA01B2A0}" type="sibTrans" cxnId="{DF7FD48D-4D5B-4698-B75C-B01673001CFF}">
      <dgm:prSet/>
      <dgm:spPr/>
      <dgm:t>
        <a:bodyPr/>
        <a:lstStyle/>
        <a:p>
          <a:endParaRPr lang="ru-RU"/>
        </a:p>
      </dgm:t>
    </dgm:pt>
    <dgm:pt modelId="{FCB3F512-FA29-4733-9F2D-A76DF8654CCC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Литературные произведения как смысловой фон, окрашивающий другие формы совместной деятельности взрослого с детьми.</a:t>
          </a:r>
          <a:endParaRPr kumimoji="0" lang="ru-RU" sz="1600" b="0" i="0" u="none" strike="noStrike" cap="none" spc="0" normalizeH="0" baseline="0" noProof="0" dirty="0">
            <a:ln>
              <a:noFill/>
            </a:ln>
            <a:solidFill>
              <a:schemeClr val="tx1"/>
            </a:solidFill>
            <a:effectLst/>
            <a:uLnTx/>
            <a:uFillTx/>
            <a:latin typeface="Times New Roman" pitchFamily="18" charset="0"/>
            <a:cs typeface="Times New Roman" pitchFamily="18" charset="0"/>
          </a:endParaRPr>
        </a:p>
      </dgm:t>
    </dgm:pt>
    <dgm:pt modelId="{228C2C44-15BA-41A9-9BAC-9572F454B024}" type="parTrans" cxnId="{65E6AD0B-AEA7-407D-9593-6B6D17016B60}">
      <dgm:prSet/>
      <dgm:spPr/>
      <dgm:t>
        <a:bodyPr/>
        <a:lstStyle/>
        <a:p>
          <a:endParaRPr lang="ru-RU"/>
        </a:p>
      </dgm:t>
    </dgm:pt>
    <dgm:pt modelId="{E6D81D0A-9851-4BA1-AD2B-5965E6EBC6AE}" type="sibTrans" cxnId="{65E6AD0B-AEA7-407D-9593-6B6D17016B60}">
      <dgm:prSet/>
      <dgm:spPr/>
      <dgm:t>
        <a:bodyPr/>
        <a:lstStyle/>
        <a:p>
          <a:endParaRPr lang="ru-RU"/>
        </a:p>
      </dgm:t>
    </dgm:pt>
    <dgm:pt modelId="{8D8EEEF8-1A54-4B9A-A638-7406D8F99E1D}" type="pres">
      <dgm:prSet presAssocID="{69116EEA-0AA1-4084-BC22-733982FD48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F1340D-CBD0-48F3-B74B-3A6836244F78}" type="pres">
      <dgm:prSet presAssocID="{8E0DA9F7-9E61-4B12-94A1-A595FDEF5D7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1A957-E994-4BD2-8CBD-28F44F194A26}" type="pres">
      <dgm:prSet presAssocID="{04A488FF-67CF-40A9-9955-D58EECD273CB}" presName="sibTrans" presStyleCnt="0"/>
      <dgm:spPr/>
    </dgm:pt>
    <dgm:pt modelId="{C72335B1-C618-49DE-8105-C3F60FEB6E96}" type="pres">
      <dgm:prSet presAssocID="{9137F102-839C-4211-A97B-996124AE57F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059A91-00BF-4230-A300-A56DBDEE5FCD}" type="pres">
      <dgm:prSet presAssocID="{35162047-E524-4ABA-865F-0AF335D382C8}" presName="sibTrans" presStyleCnt="0"/>
      <dgm:spPr/>
    </dgm:pt>
    <dgm:pt modelId="{35BD3487-38AC-4448-95AC-BA876AF06DFE}" type="pres">
      <dgm:prSet presAssocID="{DA9FA183-6AB4-4775-8690-B00470F19C8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0882B1-CA48-4F2C-97CF-6185E87B0C69}" type="pres">
      <dgm:prSet presAssocID="{5F044A27-E4BD-48B3-B0D9-1C0EBA01B2A0}" presName="sibTrans" presStyleCnt="0"/>
      <dgm:spPr/>
    </dgm:pt>
    <dgm:pt modelId="{5AFC21A9-FF4A-4AA3-AFBA-49A9EBF28CA6}" type="pres">
      <dgm:prSet presAssocID="{FCB3F512-FA29-4733-9F2D-A76DF8654CC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E49187-893C-44B7-BE40-62791BBAF43D}" type="presOf" srcId="{FCB3F512-FA29-4733-9F2D-A76DF8654CCC}" destId="{5AFC21A9-FF4A-4AA3-AFBA-49A9EBF28CA6}" srcOrd="0" destOrd="0" presId="urn:microsoft.com/office/officeart/2005/8/layout/hList6"/>
    <dgm:cxn modelId="{0407DD14-D11C-4478-8BB8-708007DE41E3}" srcId="{69116EEA-0AA1-4084-BC22-733982FD48B5}" destId="{8E0DA9F7-9E61-4B12-94A1-A595FDEF5D7C}" srcOrd="0" destOrd="0" parTransId="{BA007225-85F0-41BE-B769-EB7397CEEA9F}" sibTransId="{04A488FF-67CF-40A9-9955-D58EECD273CB}"/>
    <dgm:cxn modelId="{905E83ED-9433-4611-9583-84C43BCD7DF1}" type="presOf" srcId="{9137F102-839C-4211-A97B-996124AE57F9}" destId="{C72335B1-C618-49DE-8105-C3F60FEB6E96}" srcOrd="0" destOrd="0" presId="urn:microsoft.com/office/officeart/2005/8/layout/hList6"/>
    <dgm:cxn modelId="{DF7FD48D-4D5B-4698-B75C-B01673001CFF}" srcId="{69116EEA-0AA1-4084-BC22-733982FD48B5}" destId="{DA9FA183-6AB4-4775-8690-B00470F19C87}" srcOrd="2" destOrd="0" parTransId="{F5F2F18D-14CA-4AA8-825C-F9EF8B5C2636}" sibTransId="{5F044A27-E4BD-48B3-B0D9-1C0EBA01B2A0}"/>
    <dgm:cxn modelId="{2E32459B-3E24-4288-9B87-93FD6457C512}" srcId="{69116EEA-0AA1-4084-BC22-733982FD48B5}" destId="{9137F102-839C-4211-A97B-996124AE57F9}" srcOrd="1" destOrd="0" parTransId="{BDBF79DA-3291-4BFB-A382-7E72196AA3DD}" sibTransId="{35162047-E524-4ABA-865F-0AF335D382C8}"/>
    <dgm:cxn modelId="{697EB770-3DFF-4D56-A56F-F7E776179624}" type="presOf" srcId="{69116EEA-0AA1-4084-BC22-733982FD48B5}" destId="{8D8EEEF8-1A54-4B9A-A638-7406D8F99E1D}" srcOrd="0" destOrd="0" presId="urn:microsoft.com/office/officeart/2005/8/layout/hList6"/>
    <dgm:cxn modelId="{1E0ED600-09A3-4888-8BBF-9A76A37360CD}" type="presOf" srcId="{8E0DA9F7-9E61-4B12-94A1-A595FDEF5D7C}" destId="{F7F1340D-CBD0-48F3-B74B-3A6836244F78}" srcOrd="0" destOrd="0" presId="urn:microsoft.com/office/officeart/2005/8/layout/hList6"/>
    <dgm:cxn modelId="{65E6AD0B-AEA7-407D-9593-6B6D17016B60}" srcId="{69116EEA-0AA1-4084-BC22-733982FD48B5}" destId="{FCB3F512-FA29-4733-9F2D-A76DF8654CCC}" srcOrd="3" destOrd="0" parTransId="{228C2C44-15BA-41A9-9BAC-9572F454B024}" sibTransId="{E6D81D0A-9851-4BA1-AD2B-5965E6EBC6AE}"/>
    <dgm:cxn modelId="{F3B4B594-BE05-46B1-9D5E-17959EF4A1EA}" type="presOf" srcId="{DA9FA183-6AB4-4775-8690-B00470F19C87}" destId="{35BD3487-38AC-4448-95AC-BA876AF06DFE}" srcOrd="0" destOrd="0" presId="urn:microsoft.com/office/officeart/2005/8/layout/hList6"/>
    <dgm:cxn modelId="{5C739703-0D5A-4965-B32F-EDCFC7E9F0F3}" type="presParOf" srcId="{8D8EEEF8-1A54-4B9A-A638-7406D8F99E1D}" destId="{F7F1340D-CBD0-48F3-B74B-3A6836244F78}" srcOrd="0" destOrd="0" presId="urn:microsoft.com/office/officeart/2005/8/layout/hList6"/>
    <dgm:cxn modelId="{CA90333E-F68D-43EC-A256-46C9D9A4E63A}" type="presParOf" srcId="{8D8EEEF8-1A54-4B9A-A638-7406D8F99E1D}" destId="{3BB1A957-E994-4BD2-8CBD-28F44F194A26}" srcOrd="1" destOrd="0" presId="urn:microsoft.com/office/officeart/2005/8/layout/hList6"/>
    <dgm:cxn modelId="{66F1D455-1103-406A-87E6-17D1ABAA2E4C}" type="presParOf" srcId="{8D8EEEF8-1A54-4B9A-A638-7406D8F99E1D}" destId="{C72335B1-C618-49DE-8105-C3F60FEB6E96}" srcOrd="2" destOrd="0" presId="urn:microsoft.com/office/officeart/2005/8/layout/hList6"/>
    <dgm:cxn modelId="{FE3FA3CF-3555-44D9-9013-88B5707F74F5}" type="presParOf" srcId="{8D8EEEF8-1A54-4B9A-A638-7406D8F99E1D}" destId="{F0059A91-00BF-4230-A300-A56DBDEE5FCD}" srcOrd="3" destOrd="0" presId="urn:microsoft.com/office/officeart/2005/8/layout/hList6"/>
    <dgm:cxn modelId="{1B9DB3A1-EC0A-4A4C-B233-21E212874A4E}" type="presParOf" srcId="{8D8EEEF8-1A54-4B9A-A638-7406D8F99E1D}" destId="{35BD3487-38AC-4448-95AC-BA876AF06DFE}" srcOrd="4" destOrd="0" presId="urn:microsoft.com/office/officeart/2005/8/layout/hList6"/>
    <dgm:cxn modelId="{BF88BB60-29C3-4C3B-9114-DC70E2D1F362}" type="presParOf" srcId="{8D8EEEF8-1A54-4B9A-A638-7406D8F99E1D}" destId="{B30882B1-CA48-4F2C-97CF-6185E87B0C69}" srcOrd="5" destOrd="0" presId="urn:microsoft.com/office/officeart/2005/8/layout/hList6"/>
    <dgm:cxn modelId="{17C82B0A-E79B-4451-800E-8DD961166E03}" type="presParOf" srcId="{8D8EEEF8-1A54-4B9A-A638-7406D8F99E1D}" destId="{5AFC21A9-FF4A-4AA3-AFBA-49A9EBF28CA6}" srcOrd="6" destOrd="0" presId="urn:microsoft.com/office/officeart/2005/8/layout/hList6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104A527-44A7-40EA-9060-F217D192DA14}" type="doc">
      <dgm:prSet loTypeId="urn:microsoft.com/office/officeart/2005/8/layout/l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7A05DBB-5B4D-4D7F-8744-1E39ECE0DF10}">
      <dgm:prSet/>
      <dgm:spPr>
        <a:solidFill>
          <a:srgbClr val="00B0F0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Ролевые игры </a:t>
          </a:r>
          <a:endParaRPr lang="ru-RU" b="1" dirty="0">
            <a:solidFill>
              <a:schemeClr val="tx1"/>
            </a:solidFill>
          </a:endParaRPr>
        </a:p>
      </dgm:t>
    </dgm:pt>
    <dgm:pt modelId="{FD73B1DA-E33A-41DD-BCAB-52B822A4A8CF}" type="parTrans" cxnId="{DCB21E1D-27CB-4B94-9729-08DFE69C4A95}">
      <dgm:prSet/>
      <dgm:spPr/>
      <dgm:t>
        <a:bodyPr/>
        <a:lstStyle/>
        <a:p>
          <a:endParaRPr lang="ru-RU"/>
        </a:p>
      </dgm:t>
    </dgm:pt>
    <dgm:pt modelId="{F2009ED9-3414-4360-9573-A5176F4A8102}" type="sibTrans" cxnId="{DCB21E1D-27CB-4B94-9729-08DFE69C4A95}">
      <dgm:prSet/>
      <dgm:spPr/>
      <dgm:t>
        <a:bodyPr/>
        <a:lstStyle/>
        <a:p>
          <a:endParaRPr lang="ru-RU"/>
        </a:p>
      </dgm:t>
    </dgm:pt>
    <dgm:pt modelId="{2BDEB403-6308-49DC-8239-2D99F92BCC48}">
      <dgm:prSet/>
      <dgm:spPr>
        <a:solidFill>
          <a:srgbClr val="0070C0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Драматизация отрывков</a:t>
          </a:r>
          <a:endParaRPr lang="ru-RU" b="1" dirty="0">
            <a:solidFill>
              <a:schemeClr val="tx1"/>
            </a:solidFill>
          </a:endParaRPr>
        </a:p>
      </dgm:t>
    </dgm:pt>
    <dgm:pt modelId="{6A74D7C2-3EDF-44DA-9F3E-6DE7E4F5F528}" type="parTrans" cxnId="{D8196060-4EC4-4740-AE68-4DA4748590E1}">
      <dgm:prSet/>
      <dgm:spPr/>
      <dgm:t>
        <a:bodyPr/>
        <a:lstStyle/>
        <a:p>
          <a:endParaRPr lang="ru-RU"/>
        </a:p>
      </dgm:t>
    </dgm:pt>
    <dgm:pt modelId="{6B703EF2-F83D-47ED-A2D2-5392E595734A}" type="sibTrans" cxnId="{D8196060-4EC4-4740-AE68-4DA4748590E1}">
      <dgm:prSet/>
      <dgm:spPr/>
      <dgm:t>
        <a:bodyPr/>
        <a:lstStyle/>
        <a:p>
          <a:endParaRPr lang="ru-RU"/>
        </a:p>
      </dgm:t>
    </dgm:pt>
    <dgm:pt modelId="{33ADBF24-6073-4056-A666-37E6DF9F3B43}">
      <dgm:prSet custT="1"/>
      <dgm:spPr/>
      <dgm:t>
        <a:bodyPr/>
        <a:lstStyle/>
        <a:p>
          <a:pPr rtl="0"/>
          <a:r>
            <a:rPr lang="ru-RU" sz="2400" b="1" dirty="0" smtClean="0"/>
            <a:t>Воображаемый диалог с литературным героем </a:t>
          </a:r>
          <a:endParaRPr lang="ru-RU" sz="2400" b="1" dirty="0"/>
        </a:p>
      </dgm:t>
    </dgm:pt>
    <dgm:pt modelId="{5628BDBE-D9B4-488E-ADD0-7022229B0075}" type="sibTrans" cxnId="{9B527E08-F297-4FDE-8440-B910F2BE1BFE}">
      <dgm:prSet/>
      <dgm:spPr/>
      <dgm:t>
        <a:bodyPr/>
        <a:lstStyle/>
        <a:p>
          <a:endParaRPr lang="ru-RU"/>
        </a:p>
      </dgm:t>
    </dgm:pt>
    <dgm:pt modelId="{43B1CC69-5E4D-41E6-895D-AB868347F029}" type="parTrans" cxnId="{9B527E08-F297-4FDE-8440-B910F2BE1BFE}">
      <dgm:prSet/>
      <dgm:spPr/>
      <dgm:t>
        <a:bodyPr/>
        <a:lstStyle/>
        <a:p>
          <a:endParaRPr lang="ru-RU"/>
        </a:p>
      </dgm:t>
    </dgm:pt>
    <dgm:pt modelId="{02007AA8-5C1E-460C-9FC0-2F379BF67E2F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Воображаемый диалог  </a:t>
          </a:r>
          <a:endParaRPr lang="ru-RU" dirty="0">
            <a:solidFill>
              <a:schemeClr val="tx1"/>
            </a:solidFill>
          </a:endParaRPr>
        </a:p>
      </dgm:t>
    </dgm:pt>
    <dgm:pt modelId="{82F46831-BAA3-4E9B-BBBD-0432D96E9102}" type="parTrans" cxnId="{5CAD178D-0240-41B6-8092-123E93043B60}">
      <dgm:prSet/>
      <dgm:spPr/>
      <dgm:t>
        <a:bodyPr/>
        <a:lstStyle/>
        <a:p>
          <a:endParaRPr lang="ru-RU"/>
        </a:p>
      </dgm:t>
    </dgm:pt>
    <dgm:pt modelId="{CF275868-9F88-47DA-A36A-C80BF7B59B49}" type="sibTrans" cxnId="{5CAD178D-0240-41B6-8092-123E93043B60}">
      <dgm:prSet/>
      <dgm:spPr/>
      <dgm:t>
        <a:bodyPr/>
        <a:lstStyle/>
        <a:p>
          <a:endParaRPr lang="ru-RU"/>
        </a:p>
      </dgm:t>
    </dgm:pt>
    <dgm:pt modelId="{E87D4174-637C-4344-BCCD-04CF2EED2106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Игра</a:t>
          </a:r>
          <a:r>
            <a:rPr lang="ru-RU" dirty="0" smtClean="0">
              <a:solidFill>
                <a:schemeClr val="tx1"/>
              </a:solidFill>
            </a:rPr>
            <a:t>«У нас в гостях герои любимой книги»</a:t>
          </a:r>
          <a:endParaRPr lang="ru-RU" b="1" dirty="0">
            <a:solidFill>
              <a:schemeClr val="tx1"/>
            </a:solidFill>
          </a:endParaRPr>
        </a:p>
      </dgm:t>
    </dgm:pt>
    <dgm:pt modelId="{FDDA717C-7CE3-4273-AA31-7B9C282A28C7}" type="parTrans" cxnId="{A2BDDAC0-BBBB-496E-8EB5-995F729B73CC}">
      <dgm:prSet/>
      <dgm:spPr/>
      <dgm:t>
        <a:bodyPr/>
        <a:lstStyle/>
        <a:p>
          <a:endParaRPr lang="ru-RU"/>
        </a:p>
      </dgm:t>
    </dgm:pt>
    <dgm:pt modelId="{ED84DE13-B35D-4032-9A22-0A2DD92B3399}" type="sibTrans" cxnId="{A2BDDAC0-BBBB-496E-8EB5-995F729B73CC}">
      <dgm:prSet/>
      <dgm:spPr/>
      <dgm:t>
        <a:bodyPr/>
        <a:lstStyle/>
        <a:p>
          <a:endParaRPr lang="ru-RU"/>
        </a:p>
      </dgm:t>
    </dgm:pt>
    <dgm:pt modelId="{24E6CC00-0EFD-4EEF-A902-4768EE0F68D7}">
      <dgm:prSet/>
      <dgm:spPr/>
      <dgm:t>
        <a:bodyPr/>
        <a:lstStyle/>
        <a:p>
          <a:pPr rtl="0"/>
          <a:r>
            <a:rPr lang="ru-RU" dirty="0" smtClean="0">
              <a:solidFill>
                <a:schemeClr val="tx1"/>
              </a:solidFill>
            </a:rPr>
            <a:t>Игра «Герои сказок в необычных условиях»</a:t>
          </a:r>
          <a:endParaRPr lang="ru-RU" b="1" dirty="0">
            <a:solidFill>
              <a:schemeClr val="tx1"/>
            </a:solidFill>
          </a:endParaRPr>
        </a:p>
      </dgm:t>
    </dgm:pt>
    <dgm:pt modelId="{75ACE629-3910-4047-AA2C-5D4208EF23E4}" type="parTrans" cxnId="{E60AFAAC-1FE1-48DD-A782-C512C7A821F1}">
      <dgm:prSet/>
      <dgm:spPr/>
      <dgm:t>
        <a:bodyPr/>
        <a:lstStyle/>
        <a:p>
          <a:endParaRPr lang="ru-RU"/>
        </a:p>
      </dgm:t>
    </dgm:pt>
    <dgm:pt modelId="{090CF50D-0646-4C34-91D4-B07A0FE03659}" type="sibTrans" cxnId="{E60AFAAC-1FE1-48DD-A782-C512C7A821F1}">
      <dgm:prSet/>
      <dgm:spPr/>
      <dgm:t>
        <a:bodyPr/>
        <a:lstStyle/>
        <a:p>
          <a:endParaRPr lang="ru-RU"/>
        </a:p>
      </dgm:t>
    </dgm:pt>
    <dgm:pt modelId="{60DF7392-156D-4343-AF9D-F8575C9CCD7E}">
      <dgm:prSet/>
      <dgm:spPr>
        <a:solidFill>
          <a:srgbClr val="FFFF00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Написание письма литературному герою</a:t>
          </a:r>
          <a:endParaRPr lang="ru-RU" b="1" dirty="0">
            <a:solidFill>
              <a:schemeClr val="tx1"/>
            </a:solidFill>
          </a:endParaRPr>
        </a:p>
      </dgm:t>
    </dgm:pt>
    <dgm:pt modelId="{58FA75DB-05BD-4673-9F7B-DDE479C5CDDB}" type="parTrans" cxnId="{5FA68D59-2322-4C31-A3DD-A59714DFF3D7}">
      <dgm:prSet/>
      <dgm:spPr/>
      <dgm:t>
        <a:bodyPr/>
        <a:lstStyle/>
        <a:p>
          <a:endParaRPr lang="ru-RU"/>
        </a:p>
      </dgm:t>
    </dgm:pt>
    <dgm:pt modelId="{84E80CEF-4E14-4B19-A89C-111FF7E92AFD}" type="sibTrans" cxnId="{5FA68D59-2322-4C31-A3DD-A59714DFF3D7}">
      <dgm:prSet/>
      <dgm:spPr/>
      <dgm:t>
        <a:bodyPr/>
        <a:lstStyle/>
        <a:p>
          <a:endParaRPr lang="ru-RU"/>
        </a:p>
      </dgm:t>
    </dgm:pt>
    <dgm:pt modelId="{FD168E61-A14A-401F-9612-B402F5DD01C2}" type="pres">
      <dgm:prSet presAssocID="{4104A527-44A7-40EA-9060-F217D192DA14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7857A8-EBDA-4DA3-842A-6586D409A0B4}" type="pres">
      <dgm:prSet presAssocID="{02007AA8-5C1E-460C-9FC0-2F379BF67E2F}" presName="horFlow" presStyleCnt="0"/>
      <dgm:spPr/>
    </dgm:pt>
    <dgm:pt modelId="{F2D28BD6-1B5E-454F-A2C5-C4389A8D20C5}" type="pres">
      <dgm:prSet presAssocID="{02007AA8-5C1E-460C-9FC0-2F379BF67E2F}" presName="bigChev" presStyleLbl="node1" presStyleIdx="0" presStyleCnt="7" custScaleX="572067" custLinFactY="-4189" custLinFactNeighborX="-2349" custLinFactNeighborY="-100000"/>
      <dgm:spPr/>
      <dgm:t>
        <a:bodyPr/>
        <a:lstStyle/>
        <a:p>
          <a:endParaRPr lang="ru-RU"/>
        </a:p>
      </dgm:t>
    </dgm:pt>
    <dgm:pt modelId="{202FCBE4-766B-480E-9B7E-3E655F56C134}" type="pres">
      <dgm:prSet presAssocID="{02007AA8-5C1E-460C-9FC0-2F379BF67E2F}" presName="vSp" presStyleCnt="0"/>
      <dgm:spPr/>
    </dgm:pt>
    <dgm:pt modelId="{593742BF-A712-4C43-BBAB-E8660ED9D245}" type="pres">
      <dgm:prSet presAssocID="{87A05DBB-5B4D-4D7F-8744-1E39ECE0DF10}" presName="horFlow" presStyleCnt="0"/>
      <dgm:spPr/>
    </dgm:pt>
    <dgm:pt modelId="{2A4DF4AB-2BC2-4F72-8A7B-9DE0935931FF}" type="pres">
      <dgm:prSet presAssocID="{87A05DBB-5B4D-4D7F-8744-1E39ECE0DF10}" presName="bigChev" presStyleLbl="node1" presStyleIdx="1" presStyleCnt="7" custScaleX="572067" custLinFactY="100000" custLinFactNeighborX="2951" custLinFactNeighborY="105807"/>
      <dgm:spPr/>
      <dgm:t>
        <a:bodyPr/>
        <a:lstStyle/>
        <a:p>
          <a:endParaRPr lang="ru-RU"/>
        </a:p>
      </dgm:t>
    </dgm:pt>
    <dgm:pt modelId="{8731389F-05DE-47F0-B7C1-8E74241BF28F}" type="pres">
      <dgm:prSet presAssocID="{87A05DBB-5B4D-4D7F-8744-1E39ECE0DF10}" presName="vSp" presStyleCnt="0"/>
      <dgm:spPr/>
    </dgm:pt>
    <dgm:pt modelId="{679C42AA-E11F-48AC-A611-114080490C07}" type="pres">
      <dgm:prSet presAssocID="{33ADBF24-6073-4056-A666-37E6DF9F3B43}" presName="horFlow" presStyleCnt="0"/>
      <dgm:spPr/>
    </dgm:pt>
    <dgm:pt modelId="{4930D2CC-8605-4287-98BC-FF53E0E65559}" type="pres">
      <dgm:prSet presAssocID="{33ADBF24-6073-4056-A666-37E6DF9F3B43}" presName="bigChev" presStyleLbl="node1" presStyleIdx="2" presStyleCnt="7" custScaleX="572067" custLinFactY="-100000" custLinFactNeighborX="2951" custLinFactNeighborY="-135440"/>
      <dgm:spPr/>
      <dgm:t>
        <a:bodyPr/>
        <a:lstStyle/>
        <a:p>
          <a:endParaRPr lang="ru-RU"/>
        </a:p>
      </dgm:t>
    </dgm:pt>
    <dgm:pt modelId="{1872B58C-F101-4480-93F5-56566A04F534}" type="pres">
      <dgm:prSet presAssocID="{33ADBF24-6073-4056-A666-37E6DF9F3B43}" presName="vSp" presStyleCnt="0"/>
      <dgm:spPr/>
    </dgm:pt>
    <dgm:pt modelId="{1F74D885-D5B2-4C54-AA7D-14F5473AC189}" type="pres">
      <dgm:prSet presAssocID="{2BDEB403-6308-49DC-8239-2D99F92BCC48}" presName="horFlow" presStyleCnt="0"/>
      <dgm:spPr/>
    </dgm:pt>
    <dgm:pt modelId="{18CFE336-2B8C-41CA-897E-E62A46433F09}" type="pres">
      <dgm:prSet presAssocID="{2BDEB403-6308-49DC-8239-2D99F92BCC48}" presName="bigChev" presStyleLbl="node1" presStyleIdx="3" presStyleCnt="7" custScaleX="572067" custLinFactNeighborX="2951" custLinFactNeighborY="70557"/>
      <dgm:spPr/>
      <dgm:t>
        <a:bodyPr/>
        <a:lstStyle/>
        <a:p>
          <a:endParaRPr lang="ru-RU"/>
        </a:p>
      </dgm:t>
    </dgm:pt>
    <dgm:pt modelId="{4F6196B4-0B7F-4B82-8AA5-8A68F8FC34D1}" type="pres">
      <dgm:prSet presAssocID="{2BDEB403-6308-49DC-8239-2D99F92BCC48}" presName="vSp" presStyleCnt="0"/>
      <dgm:spPr/>
    </dgm:pt>
    <dgm:pt modelId="{CB017AC6-378E-45C4-8DDB-FE763F16C139}" type="pres">
      <dgm:prSet presAssocID="{E87D4174-637C-4344-BCCD-04CF2EED2106}" presName="horFlow" presStyleCnt="0"/>
      <dgm:spPr/>
    </dgm:pt>
    <dgm:pt modelId="{B325F4EC-F1B8-4579-94A1-0F935A9318AA}" type="pres">
      <dgm:prSet presAssocID="{E87D4174-637C-4344-BCCD-04CF2EED2106}" presName="bigChev" presStyleLbl="node1" presStyleIdx="4" presStyleCnt="7" custScaleX="572067" custLinFactY="-200000" custLinFactNeighborX="-2349" custLinFactNeighborY="-258191"/>
      <dgm:spPr/>
      <dgm:t>
        <a:bodyPr/>
        <a:lstStyle/>
        <a:p>
          <a:endParaRPr lang="ru-RU"/>
        </a:p>
      </dgm:t>
    </dgm:pt>
    <dgm:pt modelId="{912AEAC9-9F42-48BB-9D22-E25B3008F5F1}" type="pres">
      <dgm:prSet presAssocID="{E87D4174-637C-4344-BCCD-04CF2EED2106}" presName="vSp" presStyleCnt="0"/>
      <dgm:spPr/>
    </dgm:pt>
    <dgm:pt modelId="{572A7E72-87BB-4353-A19A-8477D90F2964}" type="pres">
      <dgm:prSet presAssocID="{60DF7392-156D-4343-AF9D-F8575C9CCD7E}" presName="horFlow" presStyleCnt="0"/>
      <dgm:spPr/>
    </dgm:pt>
    <dgm:pt modelId="{B493E9B6-007C-4D71-82BF-94324495A2A9}" type="pres">
      <dgm:prSet presAssocID="{60DF7392-156D-4343-AF9D-F8575C9CCD7E}" presName="bigChev" presStyleLbl="node1" presStyleIdx="5" presStyleCnt="7" custScaleX="572067" custLinFactY="-200000" custLinFactNeighborX="-2349" custLinFactNeighborY="-252941"/>
      <dgm:spPr/>
      <dgm:t>
        <a:bodyPr/>
        <a:lstStyle/>
        <a:p>
          <a:endParaRPr lang="ru-RU"/>
        </a:p>
      </dgm:t>
    </dgm:pt>
    <dgm:pt modelId="{DAAD4CF8-5D30-4715-968E-BBA1AFB8886F}" type="pres">
      <dgm:prSet presAssocID="{60DF7392-156D-4343-AF9D-F8575C9CCD7E}" presName="vSp" presStyleCnt="0"/>
      <dgm:spPr/>
    </dgm:pt>
    <dgm:pt modelId="{79C1D09C-357B-4E88-BB1B-4052EBECF45C}" type="pres">
      <dgm:prSet presAssocID="{24E6CC00-0EFD-4EEF-A902-4768EE0F68D7}" presName="horFlow" presStyleCnt="0"/>
      <dgm:spPr/>
    </dgm:pt>
    <dgm:pt modelId="{307ED7B6-F67B-454D-8F71-6023D94995B2}" type="pres">
      <dgm:prSet presAssocID="{24E6CC00-0EFD-4EEF-A902-4768EE0F68D7}" presName="bigChev" presStyleLbl="node1" presStyleIdx="6" presStyleCnt="7" custScaleX="572067" custLinFactY="-200000" custLinFactNeighborX="-2349" custLinFactNeighborY="-260942"/>
      <dgm:spPr/>
      <dgm:t>
        <a:bodyPr/>
        <a:lstStyle/>
        <a:p>
          <a:endParaRPr lang="ru-RU"/>
        </a:p>
      </dgm:t>
    </dgm:pt>
  </dgm:ptLst>
  <dgm:cxnLst>
    <dgm:cxn modelId="{D8196060-4EC4-4740-AE68-4DA4748590E1}" srcId="{4104A527-44A7-40EA-9060-F217D192DA14}" destId="{2BDEB403-6308-49DC-8239-2D99F92BCC48}" srcOrd="3" destOrd="0" parTransId="{6A74D7C2-3EDF-44DA-9F3E-6DE7E4F5F528}" sibTransId="{6B703EF2-F83D-47ED-A2D2-5392E595734A}"/>
    <dgm:cxn modelId="{DCB21E1D-27CB-4B94-9729-08DFE69C4A95}" srcId="{4104A527-44A7-40EA-9060-F217D192DA14}" destId="{87A05DBB-5B4D-4D7F-8744-1E39ECE0DF10}" srcOrd="1" destOrd="0" parTransId="{FD73B1DA-E33A-41DD-BCAB-52B822A4A8CF}" sibTransId="{F2009ED9-3414-4360-9573-A5176F4A8102}"/>
    <dgm:cxn modelId="{A2BDDAC0-BBBB-496E-8EB5-995F729B73CC}" srcId="{4104A527-44A7-40EA-9060-F217D192DA14}" destId="{E87D4174-637C-4344-BCCD-04CF2EED2106}" srcOrd="4" destOrd="0" parTransId="{FDDA717C-7CE3-4273-AA31-7B9C282A28C7}" sibTransId="{ED84DE13-B35D-4032-9A22-0A2DD92B3399}"/>
    <dgm:cxn modelId="{D870B6B3-EE2E-444C-A689-175EDCB5F841}" type="presOf" srcId="{02007AA8-5C1E-460C-9FC0-2F379BF67E2F}" destId="{F2D28BD6-1B5E-454F-A2C5-C4389A8D20C5}" srcOrd="0" destOrd="0" presId="urn:microsoft.com/office/officeart/2005/8/layout/lProcess3"/>
    <dgm:cxn modelId="{E60AFAAC-1FE1-48DD-A782-C512C7A821F1}" srcId="{4104A527-44A7-40EA-9060-F217D192DA14}" destId="{24E6CC00-0EFD-4EEF-A902-4768EE0F68D7}" srcOrd="6" destOrd="0" parTransId="{75ACE629-3910-4047-AA2C-5D4208EF23E4}" sibTransId="{090CF50D-0646-4C34-91D4-B07A0FE03659}"/>
    <dgm:cxn modelId="{E0388081-7CF4-4421-A680-4DA518F64F7A}" type="presOf" srcId="{33ADBF24-6073-4056-A666-37E6DF9F3B43}" destId="{4930D2CC-8605-4287-98BC-FF53E0E65559}" srcOrd="0" destOrd="0" presId="urn:microsoft.com/office/officeart/2005/8/layout/lProcess3"/>
    <dgm:cxn modelId="{B332B7CC-BD59-408A-A525-05AD844924B1}" type="presOf" srcId="{2BDEB403-6308-49DC-8239-2D99F92BCC48}" destId="{18CFE336-2B8C-41CA-897E-E62A46433F09}" srcOrd="0" destOrd="0" presId="urn:microsoft.com/office/officeart/2005/8/layout/lProcess3"/>
    <dgm:cxn modelId="{9B527E08-F297-4FDE-8440-B910F2BE1BFE}" srcId="{4104A527-44A7-40EA-9060-F217D192DA14}" destId="{33ADBF24-6073-4056-A666-37E6DF9F3B43}" srcOrd="2" destOrd="0" parTransId="{43B1CC69-5E4D-41E6-895D-AB868347F029}" sibTransId="{5628BDBE-D9B4-488E-ADD0-7022229B0075}"/>
    <dgm:cxn modelId="{0D5BD9E2-D0CC-432A-A26D-480436446AB2}" type="presOf" srcId="{E87D4174-637C-4344-BCCD-04CF2EED2106}" destId="{B325F4EC-F1B8-4579-94A1-0F935A9318AA}" srcOrd="0" destOrd="0" presId="urn:microsoft.com/office/officeart/2005/8/layout/lProcess3"/>
    <dgm:cxn modelId="{5FA68D59-2322-4C31-A3DD-A59714DFF3D7}" srcId="{4104A527-44A7-40EA-9060-F217D192DA14}" destId="{60DF7392-156D-4343-AF9D-F8575C9CCD7E}" srcOrd="5" destOrd="0" parTransId="{58FA75DB-05BD-4673-9F7B-DDE479C5CDDB}" sibTransId="{84E80CEF-4E14-4B19-A89C-111FF7E92AFD}"/>
    <dgm:cxn modelId="{133BE704-00B6-4DF8-A70F-47B46350BAC8}" type="presOf" srcId="{87A05DBB-5B4D-4D7F-8744-1E39ECE0DF10}" destId="{2A4DF4AB-2BC2-4F72-8A7B-9DE0935931FF}" srcOrd="0" destOrd="0" presId="urn:microsoft.com/office/officeart/2005/8/layout/lProcess3"/>
    <dgm:cxn modelId="{030B66A3-AB14-45EE-8C6D-6F03BE999EF1}" type="presOf" srcId="{4104A527-44A7-40EA-9060-F217D192DA14}" destId="{FD168E61-A14A-401F-9612-B402F5DD01C2}" srcOrd="0" destOrd="0" presId="urn:microsoft.com/office/officeart/2005/8/layout/lProcess3"/>
    <dgm:cxn modelId="{9C016A46-64D3-4FBC-B44B-91AD16E2B046}" type="presOf" srcId="{24E6CC00-0EFD-4EEF-A902-4768EE0F68D7}" destId="{307ED7B6-F67B-454D-8F71-6023D94995B2}" srcOrd="0" destOrd="0" presId="urn:microsoft.com/office/officeart/2005/8/layout/lProcess3"/>
    <dgm:cxn modelId="{5CAD178D-0240-41B6-8092-123E93043B60}" srcId="{4104A527-44A7-40EA-9060-F217D192DA14}" destId="{02007AA8-5C1E-460C-9FC0-2F379BF67E2F}" srcOrd="0" destOrd="0" parTransId="{82F46831-BAA3-4E9B-BBBD-0432D96E9102}" sibTransId="{CF275868-9F88-47DA-A36A-C80BF7B59B49}"/>
    <dgm:cxn modelId="{647AA6C8-234C-49D5-A710-FE8983F32A68}" type="presOf" srcId="{60DF7392-156D-4343-AF9D-F8575C9CCD7E}" destId="{B493E9B6-007C-4D71-82BF-94324495A2A9}" srcOrd="0" destOrd="0" presId="urn:microsoft.com/office/officeart/2005/8/layout/lProcess3"/>
    <dgm:cxn modelId="{27314081-6380-4C6B-BEE7-3420B22ABB89}" type="presParOf" srcId="{FD168E61-A14A-401F-9612-B402F5DD01C2}" destId="{697857A8-EBDA-4DA3-842A-6586D409A0B4}" srcOrd="0" destOrd="0" presId="urn:microsoft.com/office/officeart/2005/8/layout/lProcess3"/>
    <dgm:cxn modelId="{0F5E1525-766A-43F7-BC86-8DBB6B66744A}" type="presParOf" srcId="{697857A8-EBDA-4DA3-842A-6586D409A0B4}" destId="{F2D28BD6-1B5E-454F-A2C5-C4389A8D20C5}" srcOrd="0" destOrd="0" presId="urn:microsoft.com/office/officeart/2005/8/layout/lProcess3"/>
    <dgm:cxn modelId="{23A25679-4AFF-4F44-8FC9-DE93C5EA3F8A}" type="presParOf" srcId="{FD168E61-A14A-401F-9612-B402F5DD01C2}" destId="{202FCBE4-766B-480E-9B7E-3E655F56C134}" srcOrd="1" destOrd="0" presId="urn:microsoft.com/office/officeart/2005/8/layout/lProcess3"/>
    <dgm:cxn modelId="{A5F9F6CF-7EA3-442D-8A79-AB222D54DACD}" type="presParOf" srcId="{FD168E61-A14A-401F-9612-B402F5DD01C2}" destId="{593742BF-A712-4C43-BBAB-E8660ED9D245}" srcOrd="2" destOrd="0" presId="urn:microsoft.com/office/officeart/2005/8/layout/lProcess3"/>
    <dgm:cxn modelId="{93253CBC-E74F-4B14-AE02-ABF7B20F56FF}" type="presParOf" srcId="{593742BF-A712-4C43-BBAB-E8660ED9D245}" destId="{2A4DF4AB-2BC2-4F72-8A7B-9DE0935931FF}" srcOrd="0" destOrd="0" presId="urn:microsoft.com/office/officeart/2005/8/layout/lProcess3"/>
    <dgm:cxn modelId="{47EE7437-88F0-458A-A603-91760D516E8E}" type="presParOf" srcId="{FD168E61-A14A-401F-9612-B402F5DD01C2}" destId="{8731389F-05DE-47F0-B7C1-8E74241BF28F}" srcOrd="3" destOrd="0" presId="urn:microsoft.com/office/officeart/2005/8/layout/lProcess3"/>
    <dgm:cxn modelId="{2CF13138-FC73-4300-9BAB-18539F0A389E}" type="presParOf" srcId="{FD168E61-A14A-401F-9612-B402F5DD01C2}" destId="{679C42AA-E11F-48AC-A611-114080490C07}" srcOrd="4" destOrd="0" presId="urn:microsoft.com/office/officeart/2005/8/layout/lProcess3"/>
    <dgm:cxn modelId="{48F4EF0A-F64B-4D11-B20A-2D290AFB5CC2}" type="presParOf" srcId="{679C42AA-E11F-48AC-A611-114080490C07}" destId="{4930D2CC-8605-4287-98BC-FF53E0E65559}" srcOrd="0" destOrd="0" presId="urn:microsoft.com/office/officeart/2005/8/layout/lProcess3"/>
    <dgm:cxn modelId="{5D2EC335-3B99-4BA0-A21E-120F26DD9703}" type="presParOf" srcId="{FD168E61-A14A-401F-9612-B402F5DD01C2}" destId="{1872B58C-F101-4480-93F5-56566A04F534}" srcOrd="5" destOrd="0" presId="urn:microsoft.com/office/officeart/2005/8/layout/lProcess3"/>
    <dgm:cxn modelId="{7E2C5138-56BC-4A70-9706-6138FE73BEE8}" type="presParOf" srcId="{FD168E61-A14A-401F-9612-B402F5DD01C2}" destId="{1F74D885-D5B2-4C54-AA7D-14F5473AC189}" srcOrd="6" destOrd="0" presId="urn:microsoft.com/office/officeart/2005/8/layout/lProcess3"/>
    <dgm:cxn modelId="{4B1E6CDB-73E0-4849-84AB-5BBEA34682A3}" type="presParOf" srcId="{1F74D885-D5B2-4C54-AA7D-14F5473AC189}" destId="{18CFE336-2B8C-41CA-897E-E62A46433F09}" srcOrd="0" destOrd="0" presId="urn:microsoft.com/office/officeart/2005/8/layout/lProcess3"/>
    <dgm:cxn modelId="{BF5B7688-D04D-4837-A7B8-FF8DECD1486C}" type="presParOf" srcId="{FD168E61-A14A-401F-9612-B402F5DD01C2}" destId="{4F6196B4-0B7F-4B82-8AA5-8A68F8FC34D1}" srcOrd="7" destOrd="0" presId="urn:microsoft.com/office/officeart/2005/8/layout/lProcess3"/>
    <dgm:cxn modelId="{AAA6D475-21EF-44E7-A732-7A13E15077D3}" type="presParOf" srcId="{FD168E61-A14A-401F-9612-B402F5DD01C2}" destId="{CB017AC6-378E-45C4-8DDB-FE763F16C139}" srcOrd="8" destOrd="0" presId="urn:microsoft.com/office/officeart/2005/8/layout/lProcess3"/>
    <dgm:cxn modelId="{6BB58C2F-E9A0-4B90-A961-12EB23D05CA8}" type="presParOf" srcId="{CB017AC6-378E-45C4-8DDB-FE763F16C139}" destId="{B325F4EC-F1B8-4579-94A1-0F935A9318AA}" srcOrd="0" destOrd="0" presId="urn:microsoft.com/office/officeart/2005/8/layout/lProcess3"/>
    <dgm:cxn modelId="{A24D0193-9659-4622-B1EE-12F964109002}" type="presParOf" srcId="{FD168E61-A14A-401F-9612-B402F5DD01C2}" destId="{912AEAC9-9F42-48BB-9D22-E25B3008F5F1}" srcOrd="9" destOrd="0" presId="urn:microsoft.com/office/officeart/2005/8/layout/lProcess3"/>
    <dgm:cxn modelId="{B9DB10FF-34C4-4550-B666-3E5E8741B113}" type="presParOf" srcId="{FD168E61-A14A-401F-9612-B402F5DD01C2}" destId="{572A7E72-87BB-4353-A19A-8477D90F2964}" srcOrd="10" destOrd="0" presId="urn:microsoft.com/office/officeart/2005/8/layout/lProcess3"/>
    <dgm:cxn modelId="{F9E8C93F-1875-490B-AF60-9CDAEB668EB0}" type="presParOf" srcId="{572A7E72-87BB-4353-A19A-8477D90F2964}" destId="{B493E9B6-007C-4D71-82BF-94324495A2A9}" srcOrd="0" destOrd="0" presId="urn:microsoft.com/office/officeart/2005/8/layout/lProcess3"/>
    <dgm:cxn modelId="{CF54255A-0B7A-4FEE-97E7-C35A450FAF8F}" type="presParOf" srcId="{FD168E61-A14A-401F-9612-B402F5DD01C2}" destId="{DAAD4CF8-5D30-4715-968E-BBA1AFB8886F}" srcOrd="11" destOrd="0" presId="urn:microsoft.com/office/officeart/2005/8/layout/lProcess3"/>
    <dgm:cxn modelId="{E267D29D-3EE4-45B8-923D-FE95A176559D}" type="presParOf" srcId="{FD168E61-A14A-401F-9612-B402F5DD01C2}" destId="{79C1D09C-357B-4E88-BB1B-4052EBECF45C}" srcOrd="12" destOrd="0" presId="urn:microsoft.com/office/officeart/2005/8/layout/lProcess3"/>
    <dgm:cxn modelId="{CDF7322F-BDC2-4BFA-BC3C-4FFF36F6A22F}" type="presParOf" srcId="{79C1D09C-357B-4E88-BB1B-4052EBECF45C}" destId="{307ED7B6-F67B-454D-8F71-6023D94995B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74EDF8-ADB5-4A15-BC0C-58B39270C891}" type="doc">
      <dgm:prSet loTypeId="urn:microsoft.com/office/officeart/2005/8/layout/hList7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A61529FC-286C-46AD-877C-91D6811BD939}">
      <dgm:prSet custT="1"/>
      <dgm:spPr/>
      <dgm:t>
        <a:bodyPr/>
        <a:lstStyle/>
        <a:p>
          <a:pPr rtl="0"/>
          <a:r>
            <a:rPr lang="ru-RU" sz="1600" dirty="0" smtClean="0"/>
            <a:t>Рано по утру, лесорубы шагают в лес. Где деревья помечены они пилят пилой. </a:t>
          </a:r>
          <a:endParaRPr lang="ru-RU" sz="1600" dirty="0"/>
        </a:p>
      </dgm:t>
    </dgm:pt>
    <dgm:pt modelId="{B94F0D13-F30A-4C9C-B2D2-9117B338BB96}" type="parTrans" cxnId="{BCE3A0C0-506F-41FF-BDAD-B11662078F63}">
      <dgm:prSet/>
      <dgm:spPr/>
      <dgm:t>
        <a:bodyPr/>
        <a:lstStyle/>
        <a:p>
          <a:endParaRPr lang="ru-RU"/>
        </a:p>
      </dgm:t>
    </dgm:pt>
    <dgm:pt modelId="{E64B0314-65BB-45B2-857F-ECAE2D45358B}" type="sibTrans" cxnId="{BCE3A0C0-506F-41FF-BDAD-B11662078F63}">
      <dgm:prSet/>
      <dgm:spPr/>
      <dgm:t>
        <a:bodyPr/>
        <a:lstStyle/>
        <a:p>
          <a:endParaRPr lang="ru-RU"/>
        </a:p>
      </dgm:t>
    </dgm:pt>
    <dgm:pt modelId="{3AD125E0-1B37-400E-98AD-5EFE9C1F9A61}">
      <dgm:prSet custT="1"/>
      <dgm:spPr/>
      <dgm:t>
        <a:bodyPr/>
        <a:lstStyle/>
        <a:p>
          <a:pPr rtl="0"/>
          <a:r>
            <a:rPr lang="ru-RU" sz="1800" dirty="0" smtClean="0"/>
            <a:t>Лесорубы обрубают ветки </a:t>
          </a:r>
          <a:r>
            <a:rPr lang="ru-RU" sz="1200" dirty="0" smtClean="0"/>
            <a:t>. </a:t>
          </a:r>
          <a:endParaRPr lang="ru-RU" sz="1200" dirty="0"/>
        </a:p>
      </dgm:t>
    </dgm:pt>
    <dgm:pt modelId="{4E8AE5D0-6ADF-49C0-B8E2-5D2384973AAB}" type="parTrans" cxnId="{087A67AA-65A7-44D3-B62B-6727AB7723C3}">
      <dgm:prSet/>
      <dgm:spPr/>
      <dgm:t>
        <a:bodyPr/>
        <a:lstStyle/>
        <a:p>
          <a:endParaRPr lang="ru-RU"/>
        </a:p>
      </dgm:t>
    </dgm:pt>
    <dgm:pt modelId="{8E0C1A49-D686-418B-98D4-85ECA1BA8139}" type="sibTrans" cxnId="{087A67AA-65A7-44D3-B62B-6727AB7723C3}">
      <dgm:prSet/>
      <dgm:spPr/>
      <dgm:t>
        <a:bodyPr/>
        <a:lstStyle/>
        <a:p>
          <a:endParaRPr lang="ru-RU"/>
        </a:p>
      </dgm:t>
    </dgm:pt>
    <dgm:pt modelId="{B2C7CC30-F004-41E6-9E73-3F0BF471BDA7}">
      <dgm:prSet custT="1"/>
      <dgm:spPr/>
      <dgm:t>
        <a:bodyPr/>
        <a:lstStyle/>
        <a:p>
          <a:pPr rtl="0"/>
          <a:r>
            <a:rPr lang="ru-RU" sz="1600" dirty="0" smtClean="0"/>
            <a:t>На помощь лесорубу спешит трактор –  вездеход и тянет деревья к реке. </a:t>
          </a:r>
          <a:endParaRPr lang="ru-RU" sz="1600" dirty="0"/>
        </a:p>
      </dgm:t>
    </dgm:pt>
    <dgm:pt modelId="{9B69D6E7-F6B5-42EB-BE66-D83DD658F980}" type="parTrans" cxnId="{54F2C383-E8D1-46BE-926E-350C3E718248}">
      <dgm:prSet/>
      <dgm:spPr/>
      <dgm:t>
        <a:bodyPr/>
        <a:lstStyle/>
        <a:p>
          <a:endParaRPr lang="ru-RU"/>
        </a:p>
      </dgm:t>
    </dgm:pt>
    <dgm:pt modelId="{0A0D21A1-D8A9-4CE9-9544-E72E22E0F378}" type="sibTrans" cxnId="{54F2C383-E8D1-46BE-926E-350C3E718248}">
      <dgm:prSet/>
      <dgm:spPr/>
      <dgm:t>
        <a:bodyPr/>
        <a:lstStyle/>
        <a:p>
          <a:endParaRPr lang="ru-RU"/>
        </a:p>
      </dgm:t>
    </dgm:pt>
    <dgm:pt modelId="{D47C199C-AB2E-47AF-A1CD-DB4ECA7908C5}">
      <dgm:prSet custT="1"/>
      <dgm:spPr/>
      <dgm:t>
        <a:bodyPr/>
        <a:lstStyle/>
        <a:p>
          <a:pPr rtl="0"/>
          <a:r>
            <a:rPr lang="ru-RU" sz="1400" dirty="0" smtClean="0"/>
            <a:t>Река самая хорошая дорога  для плавки леса, как огромные рыбки плавают эти бревна вниз по течению. </a:t>
          </a:r>
          <a:endParaRPr lang="ru-RU" sz="1400" dirty="0"/>
        </a:p>
      </dgm:t>
    </dgm:pt>
    <dgm:pt modelId="{B7A34E45-D93A-4E4B-963F-5EDC170ACE20}" type="parTrans" cxnId="{DF9F7FD8-AE8E-49F1-836D-CC9B4FA68E04}">
      <dgm:prSet/>
      <dgm:spPr/>
      <dgm:t>
        <a:bodyPr/>
        <a:lstStyle/>
        <a:p>
          <a:endParaRPr lang="ru-RU"/>
        </a:p>
      </dgm:t>
    </dgm:pt>
    <dgm:pt modelId="{E9B71275-149C-44F3-A263-0EE1B39ECDF0}" type="sibTrans" cxnId="{DF9F7FD8-AE8E-49F1-836D-CC9B4FA68E04}">
      <dgm:prSet/>
      <dgm:spPr/>
      <dgm:t>
        <a:bodyPr/>
        <a:lstStyle/>
        <a:p>
          <a:endParaRPr lang="ru-RU"/>
        </a:p>
      </dgm:t>
    </dgm:pt>
    <dgm:pt modelId="{E1D53B13-DD14-4ED4-B72B-962AC5940D2D}">
      <dgm:prSet custT="1"/>
      <dgm:spPr/>
      <dgm:t>
        <a:bodyPr/>
        <a:lstStyle/>
        <a:p>
          <a:pPr rtl="0"/>
          <a:r>
            <a:rPr lang="ru-RU" sz="1600" dirty="0" smtClean="0"/>
            <a:t>Деревья идут в бумажный комбинат. </a:t>
          </a:r>
          <a:endParaRPr lang="ru-RU" sz="1600" dirty="0"/>
        </a:p>
      </dgm:t>
    </dgm:pt>
    <dgm:pt modelId="{6FB212FF-34B6-497F-BB5B-176A0D959E3F}" type="parTrans" cxnId="{148FF27B-191C-49DB-8C83-B414986D0B58}">
      <dgm:prSet/>
      <dgm:spPr/>
      <dgm:t>
        <a:bodyPr/>
        <a:lstStyle/>
        <a:p>
          <a:endParaRPr lang="ru-RU"/>
        </a:p>
      </dgm:t>
    </dgm:pt>
    <dgm:pt modelId="{55CEED19-12AD-45D8-A82D-321F148F5C00}" type="sibTrans" cxnId="{148FF27B-191C-49DB-8C83-B414986D0B58}">
      <dgm:prSet/>
      <dgm:spPr/>
      <dgm:t>
        <a:bodyPr/>
        <a:lstStyle/>
        <a:p>
          <a:endParaRPr lang="ru-RU"/>
        </a:p>
      </dgm:t>
    </dgm:pt>
    <dgm:pt modelId="{CDB3E74F-8A5C-493A-BAF8-5200CA592C49}">
      <dgm:prSet custT="1"/>
      <dgm:spPr/>
      <dgm:t>
        <a:bodyPr/>
        <a:lstStyle/>
        <a:p>
          <a:pPr rtl="0"/>
          <a:r>
            <a:rPr lang="ru-RU" sz="1400" dirty="0" smtClean="0"/>
            <a:t>Деревья  рас</a:t>
          </a:r>
        </a:p>
        <a:p>
          <a:pPr rtl="0"/>
          <a:r>
            <a:rPr lang="ru-RU" sz="1400" dirty="0" err="1" smtClean="0"/>
            <a:t>пиливают</a:t>
          </a:r>
          <a:r>
            <a:rPr lang="ru-RU" sz="1400" dirty="0" smtClean="0"/>
            <a:t>, измельчают в опилки и даже варят, чтобы получить массу, похожую на жидкое тесто. </a:t>
          </a:r>
          <a:endParaRPr lang="ru-RU" sz="1400" dirty="0"/>
        </a:p>
      </dgm:t>
    </dgm:pt>
    <dgm:pt modelId="{9C5E4ADB-8B44-4BB5-818B-6AA402E6BE04}" type="parTrans" cxnId="{FF452BAD-057C-4053-B91E-FDE61B9A6978}">
      <dgm:prSet/>
      <dgm:spPr/>
      <dgm:t>
        <a:bodyPr/>
        <a:lstStyle/>
        <a:p>
          <a:endParaRPr lang="ru-RU"/>
        </a:p>
      </dgm:t>
    </dgm:pt>
    <dgm:pt modelId="{5A8D342F-D6F4-42B2-B423-A7CCD5C9DE5A}" type="sibTrans" cxnId="{FF452BAD-057C-4053-B91E-FDE61B9A6978}">
      <dgm:prSet/>
      <dgm:spPr/>
      <dgm:t>
        <a:bodyPr/>
        <a:lstStyle/>
        <a:p>
          <a:endParaRPr lang="ru-RU"/>
        </a:p>
      </dgm:t>
    </dgm:pt>
    <dgm:pt modelId="{09E2A23D-EBD4-4B3D-B977-07C35ED1C381}">
      <dgm:prSet/>
      <dgm:spPr/>
      <dgm:t>
        <a:bodyPr/>
        <a:lstStyle/>
        <a:p>
          <a:pPr rtl="0"/>
          <a:r>
            <a:rPr lang="ru-RU" dirty="0" smtClean="0"/>
            <a:t>Тесто разливают по формам в длинные широкие полосы и получается бумага. </a:t>
          </a:r>
          <a:endParaRPr lang="ru-RU" dirty="0"/>
        </a:p>
      </dgm:t>
    </dgm:pt>
    <dgm:pt modelId="{3B366975-1889-4F52-92FE-AE5F020059BF}" type="parTrans" cxnId="{F7BBA795-4018-4835-9017-ABCF7C663643}">
      <dgm:prSet/>
      <dgm:spPr/>
      <dgm:t>
        <a:bodyPr/>
        <a:lstStyle/>
        <a:p>
          <a:endParaRPr lang="ru-RU"/>
        </a:p>
      </dgm:t>
    </dgm:pt>
    <dgm:pt modelId="{352D036D-03F2-46D8-A828-A6651CACF123}" type="sibTrans" cxnId="{F7BBA795-4018-4835-9017-ABCF7C663643}">
      <dgm:prSet/>
      <dgm:spPr/>
      <dgm:t>
        <a:bodyPr/>
        <a:lstStyle/>
        <a:p>
          <a:endParaRPr lang="ru-RU"/>
        </a:p>
      </dgm:t>
    </dgm:pt>
    <dgm:pt modelId="{0BEECA35-8925-4B2C-84EA-ED1F70A314E9}" type="pres">
      <dgm:prSet presAssocID="{D474EDF8-ADB5-4A15-BC0C-58B39270C8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B5B005-302A-4C85-9610-602756407FB9}" type="pres">
      <dgm:prSet presAssocID="{D474EDF8-ADB5-4A15-BC0C-58B39270C891}" presName="fgShape" presStyleLbl="fgShp" presStyleIdx="0" presStyleCnt="1"/>
      <dgm:spPr>
        <a:prstGeom prst="rightArrow">
          <a:avLst/>
        </a:prstGeom>
      </dgm:spPr>
      <dgm:t>
        <a:bodyPr/>
        <a:lstStyle/>
        <a:p>
          <a:endParaRPr lang="ru-RU"/>
        </a:p>
      </dgm:t>
    </dgm:pt>
    <dgm:pt modelId="{85DEB36D-EF83-4177-93BD-3005BE7CEDFC}" type="pres">
      <dgm:prSet presAssocID="{D474EDF8-ADB5-4A15-BC0C-58B39270C891}" presName="linComp" presStyleCnt="0"/>
      <dgm:spPr/>
    </dgm:pt>
    <dgm:pt modelId="{94DD0C1B-74D4-43B0-AEF6-353A224E7033}" type="pres">
      <dgm:prSet presAssocID="{A61529FC-286C-46AD-877C-91D6811BD939}" presName="compNode" presStyleCnt="0"/>
      <dgm:spPr/>
    </dgm:pt>
    <dgm:pt modelId="{C469BC71-82B5-4BF8-B6C5-5B3F1E0EF025}" type="pres">
      <dgm:prSet presAssocID="{A61529FC-286C-46AD-877C-91D6811BD939}" presName="bkgdShape" presStyleLbl="node1" presStyleIdx="0" presStyleCnt="7"/>
      <dgm:spPr/>
      <dgm:t>
        <a:bodyPr/>
        <a:lstStyle/>
        <a:p>
          <a:endParaRPr lang="ru-RU"/>
        </a:p>
      </dgm:t>
    </dgm:pt>
    <dgm:pt modelId="{2763D2FC-DD4E-4F5E-961B-E42A4EE19C35}" type="pres">
      <dgm:prSet presAssocID="{A61529FC-286C-46AD-877C-91D6811BD939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DABE0-9019-413F-966C-743A2FF0FD68}" type="pres">
      <dgm:prSet presAssocID="{A61529FC-286C-46AD-877C-91D6811BD939}" presName="invisiNode" presStyleLbl="node1" presStyleIdx="0" presStyleCnt="7"/>
      <dgm:spPr/>
    </dgm:pt>
    <dgm:pt modelId="{638DFCB8-51E0-46CA-B582-7B849201CC0C}" type="pres">
      <dgm:prSet presAssocID="{A61529FC-286C-46AD-877C-91D6811BD939}" presName="imagNode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3BD2072-9341-462E-B799-EFD799D61D1C}" type="pres">
      <dgm:prSet presAssocID="{E64B0314-65BB-45B2-857F-ECAE2D45358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D441950-7D3D-4880-8493-24C2F34549AD}" type="pres">
      <dgm:prSet presAssocID="{3AD125E0-1B37-400E-98AD-5EFE9C1F9A61}" presName="compNode" presStyleCnt="0"/>
      <dgm:spPr/>
    </dgm:pt>
    <dgm:pt modelId="{3165F584-A07B-48C5-BF5A-276B5181BECD}" type="pres">
      <dgm:prSet presAssocID="{3AD125E0-1B37-400E-98AD-5EFE9C1F9A61}" presName="bkgdShape" presStyleLbl="node1" presStyleIdx="1" presStyleCnt="7"/>
      <dgm:spPr/>
      <dgm:t>
        <a:bodyPr/>
        <a:lstStyle/>
        <a:p>
          <a:endParaRPr lang="ru-RU"/>
        </a:p>
      </dgm:t>
    </dgm:pt>
    <dgm:pt modelId="{9D6D9546-86F4-40C2-A2DE-F2A2195E2ED8}" type="pres">
      <dgm:prSet presAssocID="{3AD125E0-1B37-400E-98AD-5EFE9C1F9A61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F218CA-28A0-4AB5-99F0-B20B170C7E12}" type="pres">
      <dgm:prSet presAssocID="{3AD125E0-1B37-400E-98AD-5EFE9C1F9A61}" presName="invisiNode" presStyleLbl="node1" presStyleIdx="1" presStyleCnt="7"/>
      <dgm:spPr/>
    </dgm:pt>
    <dgm:pt modelId="{69F399F4-E41C-4CE0-BB32-F2D1BD16779C}" type="pres">
      <dgm:prSet presAssocID="{3AD125E0-1B37-400E-98AD-5EFE9C1F9A61}" presName="imagNode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15B9B0B-D255-4A88-A561-0457CE30CAFE}" type="pres">
      <dgm:prSet presAssocID="{8E0C1A49-D686-418B-98D4-85ECA1BA81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2C8379F-32B5-40C0-AC6E-3E4D4AAB17D8}" type="pres">
      <dgm:prSet presAssocID="{B2C7CC30-F004-41E6-9E73-3F0BF471BDA7}" presName="compNode" presStyleCnt="0"/>
      <dgm:spPr/>
    </dgm:pt>
    <dgm:pt modelId="{2F32ED42-9C93-4A86-80B6-5BB0B2936BFB}" type="pres">
      <dgm:prSet presAssocID="{B2C7CC30-F004-41E6-9E73-3F0BF471BDA7}" presName="bkgdShape" presStyleLbl="node1" presStyleIdx="2" presStyleCnt="7"/>
      <dgm:spPr/>
      <dgm:t>
        <a:bodyPr/>
        <a:lstStyle/>
        <a:p>
          <a:endParaRPr lang="ru-RU"/>
        </a:p>
      </dgm:t>
    </dgm:pt>
    <dgm:pt modelId="{E72D6804-B0C2-4FA6-84FC-0A97A224A9BA}" type="pres">
      <dgm:prSet presAssocID="{B2C7CC30-F004-41E6-9E73-3F0BF471BDA7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E31A6-6CDC-42CB-90EF-84EACB0824FB}" type="pres">
      <dgm:prSet presAssocID="{B2C7CC30-F004-41E6-9E73-3F0BF471BDA7}" presName="invisiNode" presStyleLbl="node1" presStyleIdx="2" presStyleCnt="7"/>
      <dgm:spPr/>
    </dgm:pt>
    <dgm:pt modelId="{66BFF9F3-0667-4005-A814-3673DFE3B855}" type="pres">
      <dgm:prSet presAssocID="{B2C7CC30-F004-41E6-9E73-3F0BF471BDA7}" presName="imagNode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48525D02-B913-41DD-B9DB-0E723A8CD3AE}" type="pres">
      <dgm:prSet presAssocID="{0A0D21A1-D8A9-4CE9-9544-E72E22E0F3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595EA0-2CB3-48C4-9CD2-76B6D3A1D8D9}" type="pres">
      <dgm:prSet presAssocID="{D47C199C-AB2E-47AF-A1CD-DB4ECA7908C5}" presName="compNode" presStyleCnt="0"/>
      <dgm:spPr/>
    </dgm:pt>
    <dgm:pt modelId="{0B1228A1-433F-4569-BCA6-056F3BBDFEB6}" type="pres">
      <dgm:prSet presAssocID="{D47C199C-AB2E-47AF-A1CD-DB4ECA7908C5}" presName="bkgdShape" presStyleLbl="node1" presStyleIdx="3" presStyleCnt="7"/>
      <dgm:spPr/>
      <dgm:t>
        <a:bodyPr/>
        <a:lstStyle/>
        <a:p>
          <a:endParaRPr lang="ru-RU"/>
        </a:p>
      </dgm:t>
    </dgm:pt>
    <dgm:pt modelId="{638A57E8-63F5-4DA3-8514-181B30401E8D}" type="pres">
      <dgm:prSet presAssocID="{D47C199C-AB2E-47AF-A1CD-DB4ECA7908C5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13D93-2DDD-4A16-B0AE-A4C6A4CA2503}" type="pres">
      <dgm:prSet presAssocID="{D47C199C-AB2E-47AF-A1CD-DB4ECA7908C5}" presName="invisiNode" presStyleLbl="node1" presStyleIdx="3" presStyleCnt="7"/>
      <dgm:spPr/>
    </dgm:pt>
    <dgm:pt modelId="{1368921A-A00E-4100-A837-3CFE749B6920}" type="pres">
      <dgm:prSet presAssocID="{D47C199C-AB2E-47AF-A1CD-DB4ECA7908C5}" presName="imagNode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73E37BFE-CE4B-4A7C-B9A5-DBCB107771D1}" type="pres">
      <dgm:prSet presAssocID="{E9B71275-149C-44F3-A263-0EE1B39ECDF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AEC1639-E007-460F-8B72-7255F19029AB}" type="pres">
      <dgm:prSet presAssocID="{E1D53B13-DD14-4ED4-B72B-962AC5940D2D}" presName="compNode" presStyleCnt="0"/>
      <dgm:spPr/>
    </dgm:pt>
    <dgm:pt modelId="{C881BAE9-698E-4642-8DD2-1914D48AE034}" type="pres">
      <dgm:prSet presAssocID="{E1D53B13-DD14-4ED4-B72B-962AC5940D2D}" presName="bkgdShape" presStyleLbl="node1" presStyleIdx="4" presStyleCnt="7"/>
      <dgm:spPr/>
      <dgm:t>
        <a:bodyPr/>
        <a:lstStyle/>
        <a:p>
          <a:endParaRPr lang="ru-RU"/>
        </a:p>
      </dgm:t>
    </dgm:pt>
    <dgm:pt modelId="{FA9B98BC-A876-40E0-9629-E95AEAA349CA}" type="pres">
      <dgm:prSet presAssocID="{E1D53B13-DD14-4ED4-B72B-962AC5940D2D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6BDD2-76E6-4B37-A691-FB53110C9326}" type="pres">
      <dgm:prSet presAssocID="{E1D53B13-DD14-4ED4-B72B-962AC5940D2D}" presName="invisiNode" presStyleLbl="node1" presStyleIdx="4" presStyleCnt="7"/>
      <dgm:spPr/>
    </dgm:pt>
    <dgm:pt modelId="{4EB4DBFF-EC0A-4DCD-8762-8AEDC3FB2F06}" type="pres">
      <dgm:prSet presAssocID="{E1D53B13-DD14-4ED4-B72B-962AC5940D2D}" presName="imagNode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FD1453D1-A67B-4432-931A-CAC2C6A0FA48}" type="pres">
      <dgm:prSet presAssocID="{55CEED19-12AD-45D8-A82D-321F148F5C0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F13F597-12B9-4FC8-A400-56023B12E58C}" type="pres">
      <dgm:prSet presAssocID="{CDB3E74F-8A5C-493A-BAF8-5200CA592C49}" presName="compNode" presStyleCnt="0"/>
      <dgm:spPr/>
    </dgm:pt>
    <dgm:pt modelId="{D0478944-A7DB-4AB3-A8D3-BC91E4565EA5}" type="pres">
      <dgm:prSet presAssocID="{CDB3E74F-8A5C-493A-BAF8-5200CA592C49}" presName="bkgdShape" presStyleLbl="node1" presStyleIdx="5" presStyleCnt="7"/>
      <dgm:spPr/>
      <dgm:t>
        <a:bodyPr/>
        <a:lstStyle/>
        <a:p>
          <a:endParaRPr lang="ru-RU"/>
        </a:p>
      </dgm:t>
    </dgm:pt>
    <dgm:pt modelId="{DB2131D8-367A-4FB9-8560-48C15BF9AEA4}" type="pres">
      <dgm:prSet presAssocID="{CDB3E74F-8A5C-493A-BAF8-5200CA592C49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B6DB0-273B-4EE6-9DA8-C03429605F6A}" type="pres">
      <dgm:prSet presAssocID="{CDB3E74F-8A5C-493A-BAF8-5200CA592C49}" presName="invisiNode" presStyleLbl="node1" presStyleIdx="5" presStyleCnt="7"/>
      <dgm:spPr/>
    </dgm:pt>
    <dgm:pt modelId="{31153622-E891-434A-AB78-12D8714EEFD0}" type="pres">
      <dgm:prSet presAssocID="{CDB3E74F-8A5C-493A-BAF8-5200CA592C49}" presName="imagNode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ABE8E56-0694-476A-8E19-91E29D0E32FD}" type="pres">
      <dgm:prSet presAssocID="{5A8D342F-D6F4-42B2-B423-A7CCD5C9DE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90EF26-CEB8-4D12-AE2E-E733AD0DC50C}" type="pres">
      <dgm:prSet presAssocID="{09E2A23D-EBD4-4B3D-B977-07C35ED1C381}" presName="compNode" presStyleCnt="0"/>
      <dgm:spPr/>
    </dgm:pt>
    <dgm:pt modelId="{014045F3-88E4-4CAB-8DE9-BEA124054BFF}" type="pres">
      <dgm:prSet presAssocID="{09E2A23D-EBD4-4B3D-B977-07C35ED1C381}" presName="bkgdShape" presStyleLbl="node1" presStyleIdx="6" presStyleCnt="7"/>
      <dgm:spPr/>
      <dgm:t>
        <a:bodyPr/>
        <a:lstStyle/>
        <a:p>
          <a:endParaRPr lang="ru-RU"/>
        </a:p>
      </dgm:t>
    </dgm:pt>
    <dgm:pt modelId="{7E8A0027-17F4-4827-91E4-BB637F3F8813}" type="pres">
      <dgm:prSet presAssocID="{09E2A23D-EBD4-4B3D-B977-07C35ED1C381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7F2AB-6C75-4BB9-9F75-0FF961701A32}" type="pres">
      <dgm:prSet presAssocID="{09E2A23D-EBD4-4B3D-B977-07C35ED1C381}" presName="invisiNode" presStyleLbl="node1" presStyleIdx="6" presStyleCnt="7"/>
      <dgm:spPr/>
    </dgm:pt>
    <dgm:pt modelId="{E6BC1F34-1DA4-4D3D-82D6-272BCBC707FE}" type="pres">
      <dgm:prSet presAssocID="{09E2A23D-EBD4-4B3D-B977-07C35ED1C381}" presName="imagNode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087A67AA-65A7-44D3-B62B-6727AB7723C3}" srcId="{D474EDF8-ADB5-4A15-BC0C-58B39270C891}" destId="{3AD125E0-1B37-400E-98AD-5EFE9C1F9A61}" srcOrd="1" destOrd="0" parTransId="{4E8AE5D0-6ADF-49C0-B8E2-5D2384973AAB}" sibTransId="{8E0C1A49-D686-418B-98D4-85ECA1BA8139}"/>
    <dgm:cxn modelId="{38B5840D-8E04-441B-87C1-620EC117965E}" type="presOf" srcId="{8E0C1A49-D686-418B-98D4-85ECA1BA8139}" destId="{515B9B0B-D255-4A88-A561-0457CE30CAFE}" srcOrd="0" destOrd="0" presId="urn:microsoft.com/office/officeart/2005/8/layout/hList7"/>
    <dgm:cxn modelId="{0A287CB4-5404-4294-8531-F385C631913B}" type="presOf" srcId="{E64B0314-65BB-45B2-857F-ECAE2D45358B}" destId="{43BD2072-9341-462E-B799-EFD799D61D1C}" srcOrd="0" destOrd="0" presId="urn:microsoft.com/office/officeart/2005/8/layout/hList7"/>
    <dgm:cxn modelId="{5E08DB7C-D7DF-41E9-923E-333292FFCA1B}" type="presOf" srcId="{CDB3E74F-8A5C-493A-BAF8-5200CA592C49}" destId="{D0478944-A7DB-4AB3-A8D3-BC91E4565EA5}" srcOrd="0" destOrd="0" presId="urn:microsoft.com/office/officeart/2005/8/layout/hList7"/>
    <dgm:cxn modelId="{11EB98DA-12ED-4D5D-8668-26BD4FA29D63}" type="presOf" srcId="{B2C7CC30-F004-41E6-9E73-3F0BF471BDA7}" destId="{2F32ED42-9C93-4A86-80B6-5BB0B2936BFB}" srcOrd="0" destOrd="0" presId="urn:microsoft.com/office/officeart/2005/8/layout/hList7"/>
    <dgm:cxn modelId="{D655A866-0BA5-44B2-BCC2-1578FD6F3CA9}" type="presOf" srcId="{A61529FC-286C-46AD-877C-91D6811BD939}" destId="{C469BC71-82B5-4BF8-B6C5-5B3F1E0EF025}" srcOrd="0" destOrd="0" presId="urn:microsoft.com/office/officeart/2005/8/layout/hList7"/>
    <dgm:cxn modelId="{C2D6003C-253F-4D55-8905-B15787D165AE}" type="presOf" srcId="{B2C7CC30-F004-41E6-9E73-3F0BF471BDA7}" destId="{E72D6804-B0C2-4FA6-84FC-0A97A224A9BA}" srcOrd="1" destOrd="0" presId="urn:microsoft.com/office/officeart/2005/8/layout/hList7"/>
    <dgm:cxn modelId="{CC36CF49-F177-450D-8C07-7D7988ECCAB9}" type="presOf" srcId="{D47C199C-AB2E-47AF-A1CD-DB4ECA7908C5}" destId="{0B1228A1-433F-4569-BCA6-056F3BBDFEB6}" srcOrd="0" destOrd="0" presId="urn:microsoft.com/office/officeart/2005/8/layout/hList7"/>
    <dgm:cxn modelId="{DF9F7FD8-AE8E-49F1-836D-CC9B4FA68E04}" srcId="{D474EDF8-ADB5-4A15-BC0C-58B39270C891}" destId="{D47C199C-AB2E-47AF-A1CD-DB4ECA7908C5}" srcOrd="3" destOrd="0" parTransId="{B7A34E45-D93A-4E4B-963F-5EDC170ACE20}" sibTransId="{E9B71275-149C-44F3-A263-0EE1B39ECDF0}"/>
    <dgm:cxn modelId="{369EB16B-7137-48E0-933B-99193F1AF98B}" type="presOf" srcId="{55CEED19-12AD-45D8-A82D-321F148F5C00}" destId="{FD1453D1-A67B-4432-931A-CAC2C6A0FA48}" srcOrd="0" destOrd="0" presId="urn:microsoft.com/office/officeart/2005/8/layout/hList7"/>
    <dgm:cxn modelId="{992FD7A1-F425-49F8-BA40-05A5B35E31EB}" type="presOf" srcId="{D47C199C-AB2E-47AF-A1CD-DB4ECA7908C5}" destId="{638A57E8-63F5-4DA3-8514-181B30401E8D}" srcOrd="1" destOrd="0" presId="urn:microsoft.com/office/officeart/2005/8/layout/hList7"/>
    <dgm:cxn modelId="{F4D96BBC-F17B-4AD2-AC8F-941D9B1C02DE}" type="presOf" srcId="{E9B71275-149C-44F3-A263-0EE1B39ECDF0}" destId="{73E37BFE-CE4B-4A7C-B9A5-DBCB107771D1}" srcOrd="0" destOrd="0" presId="urn:microsoft.com/office/officeart/2005/8/layout/hList7"/>
    <dgm:cxn modelId="{1C3B070E-91B1-4040-A8C7-9DCDB6739DDB}" type="presOf" srcId="{3AD125E0-1B37-400E-98AD-5EFE9C1F9A61}" destId="{3165F584-A07B-48C5-BF5A-276B5181BECD}" srcOrd="0" destOrd="0" presId="urn:microsoft.com/office/officeart/2005/8/layout/hList7"/>
    <dgm:cxn modelId="{54F2C383-E8D1-46BE-926E-350C3E718248}" srcId="{D474EDF8-ADB5-4A15-BC0C-58B39270C891}" destId="{B2C7CC30-F004-41E6-9E73-3F0BF471BDA7}" srcOrd="2" destOrd="0" parTransId="{9B69D6E7-F6B5-42EB-BE66-D83DD658F980}" sibTransId="{0A0D21A1-D8A9-4CE9-9544-E72E22E0F378}"/>
    <dgm:cxn modelId="{EC298065-869E-44A6-9310-04FB5DAAB9C7}" type="presOf" srcId="{3AD125E0-1B37-400E-98AD-5EFE9C1F9A61}" destId="{9D6D9546-86F4-40C2-A2DE-F2A2195E2ED8}" srcOrd="1" destOrd="0" presId="urn:microsoft.com/office/officeart/2005/8/layout/hList7"/>
    <dgm:cxn modelId="{DED3495F-0573-473C-A3FA-20F0DFB1D6DA}" type="presOf" srcId="{E1D53B13-DD14-4ED4-B72B-962AC5940D2D}" destId="{FA9B98BC-A876-40E0-9629-E95AEAA349CA}" srcOrd="1" destOrd="0" presId="urn:microsoft.com/office/officeart/2005/8/layout/hList7"/>
    <dgm:cxn modelId="{3EEBD7A0-BD32-41BD-AF21-6C28D8413DC1}" type="presOf" srcId="{A61529FC-286C-46AD-877C-91D6811BD939}" destId="{2763D2FC-DD4E-4F5E-961B-E42A4EE19C35}" srcOrd="1" destOrd="0" presId="urn:microsoft.com/office/officeart/2005/8/layout/hList7"/>
    <dgm:cxn modelId="{A1B46DBE-A1F0-42E3-AE3E-3E7235870B9E}" type="presOf" srcId="{E1D53B13-DD14-4ED4-B72B-962AC5940D2D}" destId="{C881BAE9-698E-4642-8DD2-1914D48AE034}" srcOrd="0" destOrd="0" presId="urn:microsoft.com/office/officeart/2005/8/layout/hList7"/>
    <dgm:cxn modelId="{CA353124-531F-4045-A6E0-4F91BE43C349}" type="presOf" srcId="{09E2A23D-EBD4-4B3D-B977-07C35ED1C381}" destId="{7E8A0027-17F4-4827-91E4-BB637F3F8813}" srcOrd="1" destOrd="0" presId="urn:microsoft.com/office/officeart/2005/8/layout/hList7"/>
    <dgm:cxn modelId="{FF452BAD-057C-4053-B91E-FDE61B9A6978}" srcId="{D474EDF8-ADB5-4A15-BC0C-58B39270C891}" destId="{CDB3E74F-8A5C-493A-BAF8-5200CA592C49}" srcOrd="5" destOrd="0" parTransId="{9C5E4ADB-8B44-4BB5-818B-6AA402E6BE04}" sibTransId="{5A8D342F-D6F4-42B2-B423-A7CCD5C9DE5A}"/>
    <dgm:cxn modelId="{5DBCB39F-DFBD-4A71-8A28-3DE2B5286D9F}" type="presOf" srcId="{CDB3E74F-8A5C-493A-BAF8-5200CA592C49}" destId="{DB2131D8-367A-4FB9-8560-48C15BF9AEA4}" srcOrd="1" destOrd="0" presId="urn:microsoft.com/office/officeart/2005/8/layout/hList7"/>
    <dgm:cxn modelId="{148FF27B-191C-49DB-8C83-B414986D0B58}" srcId="{D474EDF8-ADB5-4A15-BC0C-58B39270C891}" destId="{E1D53B13-DD14-4ED4-B72B-962AC5940D2D}" srcOrd="4" destOrd="0" parTransId="{6FB212FF-34B6-497F-BB5B-176A0D959E3F}" sibTransId="{55CEED19-12AD-45D8-A82D-321F148F5C00}"/>
    <dgm:cxn modelId="{09468082-CD5E-49E6-A6FB-61A9C710B2EB}" type="presOf" srcId="{5A8D342F-D6F4-42B2-B423-A7CCD5C9DE5A}" destId="{4ABE8E56-0694-476A-8E19-91E29D0E32FD}" srcOrd="0" destOrd="0" presId="urn:microsoft.com/office/officeart/2005/8/layout/hList7"/>
    <dgm:cxn modelId="{8EDA3DA1-A50B-4486-BC97-DFD97974682D}" type="presOf" srcId="{0A0D21A1-D8A9-4CE9-9544-E72E22E0F378}" destId="{48525D02-B913-41DD-B9DB-0E723A8CD3AE}" srcOrd="0" destOrd="0" presId="urn:microsoft.com/office/officeart/2005/8/layout/hList7"/>
    <dgm:cxn modelId="{6D1D4C64-A2AD-40CC-A9EA-1DF568CFC8F8}" type="presOf" srcId="{D474EDF8-ADB5-4A15-BC0C-58B39270C891}" destId="{0BEECA35-8925-4B2C-84EA-ED1F70A314E9}" srcOrd="0" destOrd="0" presId="urn:microsoft.com/office/officeart/2005/8/layout/hList7"/>
    <dgm:cxn modelId="{F7BBA795-4018-4835-9017-ABCF7C663643}" srcId="{D474EDF8-ADB5-4A15-BC0C-58B39270C891}" destId="{09E2A23D-EBD4-4B3D-B977-07C35ED1C381}" srcOrd="6" destOrd="0" parTransId="{3B366975-1889-4F52-92FE-AE5F020059BF}" sibTransId="{352D036D-03F2-46D8-A828-A6651CACF123}"/>
    <dgm:cxn modelId="{1A280AB3-E127-472B-B338-97217C2BA421}" type="presOf" srcId="{09E2A23D-EBD4-4B3D-B977-07C35ED1C381}" destId="{014045F3-88E4-4CAB-8DE9-BEA124054BFF}" srcOrd="0" destOrd="0" presId="urn:microsoft.com/office/officeart/2005/8/layout/hList7"/>
    <dgm:cxn modelId="{BCE3A0C0-506F-41FF-BDAD-B11662078F63}" srcId="{D474EDF8-ADB5-4A15-BC0C-58B39270C891}" destId="{A61529FC-286C-46AD-877C-91D6811BD939}" srcOrd="0" destOrd="0" parTransId="{B94F0D13-F30A-4C9C-B2D2-9117B338BB96}" sibTransId="{E64B0314-65BB-45B2-857F-ECAE2D45358B}"/>
    <dgm:cxn modelId="{EF72B061-4A92-4E6A-B112-252E6CF20653}" type="presParOf" srcId="{0BEECA35-8925-4B2C-84EA-ED1F70A314E9}" destId="{84B5B005-302A-4C85-9610-602756407FB9}" srcOrd="0" destOrd="0" presId="urn:microsoft.com/office/officeart/2005/8/layout/hList7"/>
    <dgm:cxn modelId="{739D3123-431F-4315-97CB-FAA4E63F8F98}" type="presParOf" srcId="{0BEECA35-8925-4B2C-84EA-ED1F70A314E9}" destId="{85DEB36D-EF83-4177-93BD-3005BE7CEDFC}" srcOrd="1" destOrd="0" presId="urn:microsoft.com/office/officeart/2005/8/layout/hList7"/>
    <dgm:cxn modelId="{C65EE1F9-CA29-48AC-9DB0-48F501A21CBC}" type="presParOf" srcId="{85DEB36D-EF83-4177-93BD-3005BE7CEDFC}" destId="{94DD0C1B-74D4-43B0-AEF6-353A224E7033}" srcOrd="0" destOrd="0" presId="urn:microsoft.com/office/officeart/2005/8/layout/hList7"/>
    <dgm:cxn modelId="{9202DEA5-E0CE-4205-99F7-1533DC2488F3}" type="presParOf" srcId="{94DD0C1B-74D4-43B0-AEF6-353A224E7033}" destId="{C469BC71-82B5-4BF8-B6C5-5B3F1E0EF025}" srcOrd="0" destOrd="0" presId="urn:microsoft.com/office/officeart/2005/8/layout/hList7"/>
    <dgm:cxn modelId="{3D913F8B-5D51-498B-8B8E-341D69E033A2}" type="presParOf" srcId="{94DD0C1B-74D4-43B0-AEF6-353A224E7033}" destId="{2763D2FC-DD4E-4F5E-961B-E42A4EE19C35}" srcOrd="1" destOrd="0" presId="urn:microsoft.com/office/officeart/2005/8/layout/hList7"/>
    <dgm:cxn modelId="{8D823350-3501-49D2-AB67-E965FC47C888}" type="presParOf" srcId="{94DD0C1B-74D4-43B0-AEF6-353A224E7033}" destId="{E30DABE0-9019-413F-966C-743A2FF0FD68}" srcOrd="2" destOrd="0" presId="urn:microsoft.com/office/officeart/2005/8/layout/hList7"/>
    <dgm:cxn modelId="{D4B76B44-3B80-4011-B93B-FE1553162FF8}" type="presParOf" srcId="{94DD0C1B-74D4-43B0-AEF6-353A224E7033}" destId="{638DFCB8-51E0-46CA-B582-7B849201CC0C}" srcOrd="3" destOrd="0" presId="urn:microsoft.com/office/officeart/2005/8/layout/hList7"/>
    <dgm:cxn modelId="{7460A65F-DF38-4FB6-9C40-6647CBD3399B}" type="presParOf" srcId="{85DEB36D-EF83-4177-93BD-3005BE7CEDFC}" destId="{43BD2072-9341-462E-B799-EFD799D61D1C}" srcOrd="1" destOrd="0" presId="urn:microsoft.com/office/officeart/2005/8/layout/hList7"/>
    <dgm:cxn modelId="{BC9A0176-EFF7-4DFA-9E36-84B3919F6000}" type="presParOf" srcId="{85DEB36D-EF83-4177-93BD-3005BE7CEDFC}" destId="{1D441950-7D3D-4880-8493-24C2F34549AD}" srcOrd="2" destOrd="0" presId="urn:microsoft.com/office/officeart/2005/8/layout/hList7"/>
    <dgm:cxn modelId="{1ABBDB0E-8965-491F-979B-AFDEDE1E37D7}" type="presParOf" srcId="{1D441950-7D3D-4880-8493-24C2F34549AD}" destId="{3165F584-A07B-48C5-BF5A-276B5181BECD}" srcOrd="0" destOrd="0" presId="urn:microsoft.com/office/officeart/2005/8/layout/hList7"/>
    <dgm:cxn modelId="{513AD083-07F4-41A5-9499-928588D88B39}" type="presParOf" srcId="{1D441950-7D3D-4880-8493-24C2F34549AD}" destId="{9D6D9546-86F4-40C2-A2DE-F2A2195E2ED8}" srcOrd="1" destOrd="0" presId="urn:microsoft.com/office/officeart/2005/8/layout/hList7"/>
    <dgm:cxn modelId="{0B173C2D-A2CB-44FD-9717-FF15E7492763}" type="presParOf" srcId="{1D441950-7D3D-4880-8493-24C2F34549AD}" destId="{2DF218CA-28A0-4AB5-99F0-B20B170C7E12}" srcOrd="2" destOrd="0" presId="urn:microsoft.com/office/officeart/2005/8/layout/hList7"/>
    <dgm:cxn modelId="{E413547D-2DA4-4FE1-A680-BA35FB92D520}" type="presParOf" srcId="{1D441950-7D3D-4880-8493-24C2F34549AD}" destId="{69F399F4-E41C-4CE0-BB32-F2D1BD16779C}" srcOrd="3" destOrd="0" presId="urn:microsoft.com/office/officeart/2005/8/layout/hList7"/>
    <dgm:cxn modelId="{0E24C1A6-1162-4AE9-951C-B2ACB70C42A6}" type="presParOf" srcId="{85DEB36D-EF83-4177-93BD-3005BE7CEDFC}" destId="{515B9B0B-D255-4A88-A561-0457CE30CAFE}" srcOrd="3" destOrd="0" presId="urn:microsoft.com/office/officeart/2005/8/layout/hList7"/>
    <dgm:cxn modelId="{937F5923-6654-4DDC-9DB9-6C92CDEE716E}" type="presParOf" srcId="{85DEB36D-EF83-4177-93BD-3005BE7CEDFC}" destId="{B2C8379F-32B5-40C0-AC6E-3E4D4AAB17D8}" srcOrd="4" destOrd="0" presId="urn:microsoft.com/office/officeart/2005/8/layout/hList7"/>
    <dgm:cxn modelId="{24B6AC2B-0D61-4B20-B692-286A99808B2B}" type="presParOf" srcId="{B2C8379F-32B5-40C0-AC6E-3E4D4AAB17D8}" destId="{2F32ED42-9C93-4A86-80B6-5BB0B2936BFB}" srcOrd="0" destOrd="0" presId="urn:microsoft.com/office/officeart/2005/8/layout/hList7"/>
    <dgm:cxn modelId="{3D191DD3-E9A3-4337-AF4B-E47F86603AAE}" type="presParOf" srcId="{B2C8379F-32B5-40C0-AC6E-3E4D4AAB17D8}" destId="{E72D6804-B0C2-4FA6-84FC-0A97A224A9BA}" srcOrd="1" destOrd="0" presId="urn:microsoft.com/office/officeart/2005/8/layout/hList7"/>
    <dgm:cxn modelId="{9FA42DAB-4F73-4096-86EC-309B8C7CBF89}" type="presParOf" srcId="{B2C8379F-32B5-40C0-AC6E-3E4D4AAB17D8}" destId="{17CE31A6-6CDC-42CB-90EF-84EACB0824FB}" srcOrd="2" destOrd="0" presId="urn:microsoft.com/office/officeart/2005/8/layout/hList7"/>
    <dgm:cxn modelId="{48E3763F-8C8D-42B3-AD4C-C8396C2C1ADF}" type="presParOf" srcId="{B2C8379F-32B5-40C0-AC6E-3E4D4AAB17D8}" destId="{66BFF9F3-0667-4005-A814-3673DFE3B855}" srcOrd="3" destOrd="0" presId="urn:microsoft.com/office/officeart/2005/8/layout/hList7"/>
    <dgm:cxn modelId="{3B8F4898-04FD-45E4-824A-AFF949A5308E}" type="presParOf" srcId="{85DEB36D-EF83-4177-93BD-3005BE7CEDFC}" destId="{48525D02-B913-41DD-B9DB-0E723A8CD3AE}" srcOrd="5" destOrd="0" presId="urn:microsoft.com/office/officeart/2005/8/layout/hList7"/>
    <dgm:cxn modelId="{205D8B73-6BE4-4AB0-B4AA-E6EB9C0249D9}" type="presParOf" srcId="{85DEB36D-EF83-4177-93BD-3005BE7CEDFC}" destId="{AC595EA0-2CB3-48C4-9CD2-76B6D3A1D8D9}" srcOrd="6" destOrd="0" presId="urn:microsoft.com/office/officeart/2005/8/layout/hList7"/>
    <dgm:cxn modelId="{9673FB4B-3969-42FC-8BCE-887B39AF546B}" type="presParOf" srcId="{AC595EA0-2CB3-48C4-9CD2-76B6D3A1D8D9}" destId="{0B1228A1-433F-4569-BCA6-056F3BBDFEB6}" srcOrd="0" destOrd="0" presId="urn:microsoft.com/office/officeart/2005/8/layout/hList7"/>
    <dgm:cxn modelId="{D6F550B5-8CC3-4CFA-894E-9343E21E7B31}" type="presParOf" srcId="{AC595EA0-2CB3-48C4-9CD2-76B6D3A1D8D9}" destId="{638A57E8-63F5-4DA3-8514-181B30401E8D}" srcOrd="1" destOrd="0" presId="urn:microsoft.com/office/officeart/2005/8/layout/hList7"/>
    <dgm:cxn modelId="{97DACBF5-0BE3-4987-A7E8-B9711AD1FAE2}" type="presParOf" srcId="{AC595EA0-2CB3-48C4-9CD2-76B6D3A1D8D9}" destId="{F5913D93-2DDD-4A16-B0AE-A4C6A4CA2503}" srcOrd="2" destOrd="0" presId="urn:microsoft.com/office/officeart/2005/8/layout/hList7"/>
    <dgm:cxn modelId="{E4F500AF-BF9A-4953-B643-EDFEC2C3E486}" type="presParOf" srcId="{AC595EA0-2CB3-48C4-9CD2-76B6D3A1D8D9}" destId="{1368921A-A00E-4100-A837-3CFE749B6920}" srcOrd="3" destOrd="0" presId="urn:microsoft.com/office/officeart/2005/8/layout/hList7"/>
    <dgm:cxn modelId="{45A1CEE5-1A16-434F-BA94-6838320BC3C6}" type="presParOf" srcId="{85DEB36D-EF83-4177-93BD-3005BE7CEDFC}" destId="{73E37BFE-CE4B-4A7C-B9A5-DBCB107771D1}" srcOrd="7" destOrd="0" presId="urn:microsoft.com/office/officeart/2005/8/layout/hList7"/>
    <dgm:cxn modelId="{BEAB7EA5-3350-4682-A24A-4F4CF27E6AB9}" type="presParOf" srcId="{85DEB36D-EF83-4177-93BD-3005BE7CEDFC}" destId="{EAEC1639-E007-460F-8B72-7255F19029AB}" srcOrd="8" destOrd="0" presId="urn:microsoft.com/office/officeart/2005/8/layout/hList7"/>
    <dgm:cxn modelId="{76BAC2CD-9BAC-4100-A83C-6569E2BF0A8A}" type="presParOf" srcId="{EAEC1639-E007-460F-8B72-7255F19029AB}" destId="{C881BAE9-698E-4642-8DD2-1914D48AE034}" srcOrd="0" destOrd="0" presId="urn:microsoft.com/office/officeart/2005/8/layout/hList7"/>
    <dgm:cxn modelId="{50AECFA5-4AC1-494D-A72B-CE4F15C186CB}" type="presParOf" srcId="{EAEC1639-E007-460F-8B72-7255F19029AB}" destId="{FA9B98BC-A876-40E0-9629-E95AEAA349CA}" srcOrd="1" destOrd="0" presId="urn:microsoft.com/office/officeart/2005/8/layout/hList7"/>
    <dgm:cxn modelId="{CA7FCE9B-A8A5-4B51-93EF-02F3C3834693}" type="presParOf" srcId="{EAEC1639-E007-460F-8B72-7255F19029AB}" destId="{28B6BDD2-76E6-4B37-A691-FB53110C9326}" srcOrd="2" destOrd="0" presId="urn:microsoft.com/office/officeart/2005/8/layout/hList7"/>
    <dgm:cxn modelId="{B78DCA97-9D32-4018-8096-2D0CC403D9E0}" type="presParOf" srcId="{EAEC1639-E007-460F-8B72-7255F19029AB}" destId="{4EB4DBFF-EC0A-4DCD-8762-8AEDC3FB2F06}" srcOrd="3" destOrd="0" presId="urn:microsoft.com/office/officeart/2005/8/layout/hList7"/>
    <dgm:cxn modelId="{8D081F91-251E-4B0C-AE0B-F62716FF2FD4}" type="presParOf" srcId="{85DEB36D-EF83-4177-93BD-3005BE7CEDFC}" destId="{FD1453D1-A67B-4432-931A-CAC2C6A0FA48}" srcOrd="9" destOrd="0" presId="urn:microsoft.com/office/officeart/2005/8/layout/hList7"/>
    <dgm:cxn modelId="{65359087-1415-49EC-8BE1-4CF1E176D395}" type="presParOf" srcId="{85DEB36D-EF83-4177-93BD-3005BE7CEDFC}" destId="{9F13F597-12B9-4FC8-A400-56023B12E58C}" srcOrd="10" destOrd="0" presId="urn:microsoft.com/office/officeart/2005/8/layout/hList7"/>
    <dgm:cxn modelId="{C7143EC8-BE69-4EB1-B610-80F06581E07E}" type="presParOf" srcId="{9F13F597-12B9-4FC8-A400-56023B12E58C}" destId="{D0478944-A7DB-4AB3-A8D3-BC91E4565EA5}" srcOrd="0" destOrd="0" presId="urn:microsoft.com/office/officeart/2005/8/layout/hList7"/>
    <dgm:cxn modelId="{A35E1BAA-C055-404E-86A1-31F12DD4FAEB}" type="presParOf" srcId="{9F13F597-12B9-4FC8-A400-56023B12E58C}" destId="{DB2131D8-367A-4FB9-8560-48C15BF9AEA4}" srcOrd="1" destOrd="0" presId="urn:microsoft.com/office/officeart/2005/8/layout/hList7"/>
    <dgm:cxn modelId="{F90812A1-09E3-49E2-B923-815D6339C067}" type="presParOf" srcId="{9F13F597-12B9-4FC8-A400-56023B12E58C}" destId="{FBEB6DB0-273B-4EE6-9DA8-C03429605F6A}" srcOrd="2" destOrd="0" presId="urn:microsoft.com/office/officeart/2005/8/layout/hList7"/>
    <dgm:cxn modelId="{DCAEA4AE-77AC-46E8-931F-818E85190081}" type="presParOf" srcId="{9F13F597-12B9-4FC8-A400-56023B12E58C}" destId="{31153622-E891-434A-AB78-12D8714EEFD0}" srcOrd="3" destOrd="0" presId="urn:microsoft.com/office/officeart/2005/8/layout/hList7"/>
    <dgm:cxn modelId="{37F6C68D-075D-4456-A20A-3A8856452950}" type="presParOf" srcId="{85DEB36D-EF83-4177-93BD-3005BE7CEDFC}" destId="{4ABE8E56-0694-476A-8E19-91E29D0E32FD}" srcOrd="11" destOrd="0" presId="urn:microsoft.com/office/officeart/2005/8/layout/hList7"/>
    <dgm:cxn modelId="{7672AD62-A8AC-42A1-8689-7A243F8051FA}" type="presParOf" srcId="{85DEB36D-EF83-4177-93BD-3005BE7CEDFC}" destId="{1090EF26-CEB8-4D12-AE2E-E733AD0DC50C}" srcOrd="12" destOrd="0" presId="urn:microsoft.com/office/officeart/2005/8/layout/hList7"/>
    <dgm:cxn modelId="{ED5192D6-CE4F-4903-AD5B-53EEA640D6E9}" type="presParOf" srcId="{1090EF26-CEB8-4D12-AE2E-E733AD0DC50C}" destId="{014045F3-88E4-4CAB-8DE9-BEA124054BFF}" srcOrd="0" destOrd="0" presId="urn:microsoft.com/office/officeart/2005/8/layout/hList7"/>
    <dgm:cxn modelId="{A3C8E7F3-9568-461F-8B4E-D5811EDBBCBC}" type="presParOf" srcId="{1090EF26-CEB8-4D12-AE2E-E733AD0DC50C}" destId="{7E8A0027-17F4-4827-91E4-BB637F3F8813}" srcOrd="1" destOrd="0" presId="urn:microsoft.com/office/officeart/2005/8/layout/hList7"/>
    <dgm:cxn modelId="{0191B1D0-E2A5-4D60-AC49-F8C5FD5C0484}" type="presParOf" srcId="{1090EF26-CEB8-4D12-AE2E-E733AD0DC50C}" destId="{FD57F2AB-6C75-4BB9-9F75-0FF961701A32}" srcOrd="2" destOrd="0" presId="urn:microsoft.com/office/officeart/2005/8/layout/hList7"/>
    <dgm:cxn modelId="{A9798B2F-A4FE-48D2-BE48-236A3A0D486B}" type="presParOf" srcId="{1090EF26-CEB8-4D12-AE2E-E733AD0DC50C}" destId="{E6BC1F34-1DA4-4D3D-82D6-272BCBC707FE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EF4C8E-8E44-40A3-A932-F6DA0CB507F3}" type="doc">
      <dgm:prSet loTypeId="urn:microsoft.com/office/officeart/2005/8/layout/target3" loCatId="relationship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DCBE53B-1117-4EA6-BB0E-FDBEDD92444D}">
      <dgm:prSet/>
      <dgm:spPr/>
      <dgm:t>
        <a:bodyPr/>
        <a:lstStyle/>
        <a:p>
          <a:pPr rtl="0"/>
          <a:r>
            <a:rPr lang="ru-RU" dirty="0" smtClean="0"/>
            <a:t>Электронные презентации </a:t>
          </a:r>
          <a:endParaRPr lang="ru-RU" dirty="0"/>
        </a:p>
      </dgm:t>
    </dgm:pt>
    <dgm:pt modelId="{955D3A22-20B6-488A-9810-5B21FA23B8BD}" type="sibTrans" cxnId="{9E58B5BB-3FE2-47C6-9FB5-D1E4CF0D7B75}">
      <dgm:prSet/>
      <dgm:spPr/>
      <dgm:t>
        <a:bodyPr/>
        <a:lstStyle/>
        <a:p>
          <a:endParaRPr lang="ru-RU"/>
        </a:p>
      </dgm:t>
    </dgm:pt>
    <dgm:pt modelId="{6227CC85-7F49-4A56-820C-E9D422DD3FDC}" type="parTrans" cxnId="{9E58B5BB-3FE2-47C6-9FB5-D1E4CF0D7B75}">
      <dgm:prSet/>
      <dgm:spPr/>
      <dgm:t>
        <a:bodyPr/>
        <a:lstStyle/>
        <a:p>
          <a:endParaRPr lang="ru-RU"/>
        </a:p>
      </dgm:t>
    </dgm:pt>
    <dgm:pt modelId="{BFE2EE81-8A6B-49BB-84B2-232EED866D84}">
      <dgm:prSet/>
      <dgm:spPr/>
      <dgm:t>
        <a:bodyPr/>
        <a:lstStyle/>
        <a:p>
          <a:pPr rtl="0"/>
          <a:r>
            <a:rPr lang="ru-RU" dirty="0" smtClean="0"/>
            <a:t>Библиотека пришла в гости</a:t>
          </a:r>
          <a:endParaRPr lang="ru-RU" dirty="0"/>
        </a:p>
      </dgm:t>
    </dgm:pt>
    <dgm:pt modelId="{6ED52875-B541-4754-A45D-B42592956CA6}" type="sibTrans" cxnId="{CB41F4E7-492B-4F1B-A72B-79003A7B0985}">
      <dgm:prSet/>
      <dgm:spPr/>
      <dgm:t>
        <a:bodyPr/>
        <a:lstStyle/>
        <a:p>
          <a:endParaRPr lang="ru-RU"/>
        </a:p>
      </dgm:t>
    </dgm:pt>
    <dgm:pt modelId="{9E1D1738-45D6-4E29-9984-14BF6FD9A8D9}" type="parTrans" cxnId="{CB41F4E7-492B-4F1B-A72B-79003A7B0985}">
      <dgm:prSet/>
      <dgm:spPr/>
      <dgm:t>
        <a:bodyPr/>
        <a:lstStyle/>
        <a:p>
          <a:endParaRPr lang="ru-RU"/>
        </a:p>
      </dgm:t>
    </dgm:pt>
    <dgm:pt modelId="{345400DF-51AA-4654-81B9-F04E776B41EA}">
      <dgm:prSet/>
      <dgm:spPr/>
      <dgm:t>
        <a:bodyPr/>
        <a:lstStyle/>
        <a:p>
          <a:pPr rtl="0"/>
          <a:r>
            <a:rPr lang="ru-RU" dirty="0" smtClean="0"/>
            <a:t>Литературные праздники</a:t>
          </a:r>
          <a:endParaRPr lang="ru-RU" dirty="0"/>
        </a:p>
      </dgm:t>
    </dgm:pt>
    <dgm:pt modelId="{959904D9-A230-46F3-9848-A15646441B10}" type="sibTrans" cxnId="{DFBE0078-D16A-4AB2-AED1-E382292BC7E6}">
      <dgm:prSet/>
      <dgm:spPr/>
      <dgm:t>
        <a:bodyPr/>
        <a:lstStyle/>
        <a:p>
          <a:endParaRPr lang="ru-RU"/>
        </a:p>
      </dgm:t>
    </dgm:pt>
    <dgm:pt modelId="{69802F61-D873-4A7D-A53F-A6D7AE0AC503}" type="parTrans" cxnId="{DFBE0078-D16A-4AB2-AED1-E382292BC7E6}">
      <dgm:prSet/>
      <dgm:spPr/>
      <dgm:t>
        <a:bodyPr/>
        <a:lstStyle/>
        <a:p>
          <a:endParaRPr lang="ru-RU"/>
        </a:p>
      </dgm:t>
    </dgm:pt>
    <dgm:pt modelId="{4B2AED17-18C1-4209-ABA2-87A847E28BE3}">
      <dgm:prSet/>
      <dgm:spPr/>
      <dgm:t>
        <a:bodyPr/>
        <a:lstStyle/>
        <a:p>
          <a:pPr rtl="0"/>
          <a:r>
            <a:rPr lang="ru-RU" dirty="0" smtClean="0"/>
            <a:t>Театрализованные представления</a:t>
          </a:r>
          <a:endParaRPr lang="ru-RU" dirty="0"/>
        </a:p>
      </dgm:t>
    </dgm:pt>
    <dgm:pt modelId="{C2C3156E-3438-4D0F-A2DB-3E0D5CBEBB8D}" type="sibTrans" cxnId="{6C684EAC-0F57-4DA7-9627-79019C89358D}">
      <dgm:prSet/>
      <dgm:spPr/>
      <dgm:t>
        <a:bodyPr/>
        <a:lstStyle/>
        <a:p>
          <a:endParaRPr lang="ru-RU"/>
        </a:p>
      </dgm:t>
    </dgm:pt>
    <dgm:pt modelId="{E17FD983-A226-49E9-9580-200C66819BB0}" type="parTrans" cxnId="{6C684EAC-0F57-4DA7-9627-79019C89358D}">
      <dgm:prSet/>
      <dgm:spPr/>
      <dgm:t>
        <a:bodyPr/>
        <a:lstStyle/>
        <a:p>
          <a:endParaRPr lang="ru-RU"/>
        </a:p>
      </dgm:t>
    </dgm:pt>
    <dgm:pt modelId="{3952F32D-0506-4983-92E0-C8864A8919C6}">
      <dgm:prSet/>
      <dgm:spPr/>
      <dgm:t>
        <a:bodyPr/>
        <a:lstStyle/>
        <a:p>
          <a:pPr rtl="0"/>
          <a:r>
            <a:rPr lang="ru-RU" dirty="0" smtClean="0"/>
            <a:t>Викторины</a:t>
          </a:r>
          <a:endParaRPr lang="ru-RU" dirty="0"/>
        </a:p>
      </dgm:t>
    </dgm:pt>
    <dgm:pt modelId="{2B291D0B-34CC-4EF8-AB24-DCB80CC49771}" type="parTrans" cxnId="{2147DAC2-61BB-4F88-B46A-3114986892D2}">
      <dgm:prSet/>
      <dgm:spPr/>
      <dgm:t>
        <a:bodyPr/>
        <a:lstStyle/>
        <a:p>
          <a:endParaRPr lang="ru-RU"/>
        </a:p>
      </dgm:t>
    </dgm:pt>
    <dgm:pt modelId="{7ABAC90C-60A6-4509-8D45-21EC6A2E5CFA}" type="sibTrans" cxnId="{2147DAC2-61BB-4F88-B46A-3114986892D2}">
      <dgm:prSet/>
      <dgm:spPr/>
      <dgm:t>
        <a:bodyPr/>
        <a:lstStyle/>
        <a:p>
          <a:endParaRPr lang="ru-RU"/>
        </a:p>
      </dgm:t>
    </dgm:pt>
    <dgm:pt modelId="{F501DA20-3DF1-46D0-937C-B217E9879D12}">
      <dgm:prSet/>
      <dgm:spPr/>
      <dgm:t>
        <a:bodyPr/>
        <a:lstStyle/>
        <a:p>
          <a:pPr rtl="0"/>
          <a:r>
            <a:rPr lang="ru-RU" dirty="0" smtClean="0"/>
            <a:t>Конкурсы</a:t>
          </a:r>
          <a:endParaRPr lang="ru-RU" dirty="0"/>
        </a:p>
      </dgm:t>
    </dgm:pt>
    <dgm:pt modelId="{7DC2F178-A7FF-4DBE-9335-0C53DDD00307}" type="parTrans" cxnId="{8DCC1DEF-3DAD-4AB7-98FC-4ABC485DD2AB}">
      <dgm:prSet/>
      <dgm:spPr/>
      <dgm:t>
        <a:bodyPr/>
        <a:lstStyle/>
        <a:p>
          <a:endParaRPr lang="ru-RU"/>
        </a:p>
      </dgm:t>
    </dgm:pt>
    <dgm:pt modelId="{EF73AC2C-9C03-4084-ACBC-A74C90771CC0}" type="sibTrans" cxnId="{8DCC1DEF-3DAD-4AB7-98FC-4ABC485DD2AB}">
      <dgm:prSet/>
      <dgm:spPr/>
      <dgm:t>
        <a:bodyPr/>
        <a:lstStyle/>
        <a:p>
          <a:endParaRPr lang="ru-RU"/>
        </a:p>
      </dgm:t>
    </dgm:pt>
    <dgm:pt modelId="{A49233CA-C3A3-4DCC-B83A-77762ED7075C}" type="pres">
      <dgm:prSet presAssocID="{CDEF4C8E-8E44-40A3-A932-F6DA0CB507F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9105D59-4F87-44E3-9005-D6A8947D70E3}" type="pres">
      <dgm:prSet presAssocID="{BFE2EE81-8A6B-49BB-84B2-232EED866D84}" presName="circle1" presStyleLbl="node1" presStyleIdx="0" presStyleCnt="6"/>
      <dgm:spPr/>
      <dgm:t>
        <a:bodyPr/>
        <a:lstStyle/>
        <a:p>
          <a:endParaRPr lang="ru-RU"/>
        </a:p>
      </dgm:t>
    </dgm:pt>
    <dgm:pt modelId="{0463638D-57D3-49A8-A962-6DAB721025C3}" type="pres">
      <dgm:prSet presAssocID="{BFE2EE81-8A6B-49BB-84B2-232EED866D84}" presName="space" presStyleCnt="0"/>
      <dgm:spPr/>
    </dgm:pt>
    <dgm:pt modelId="{4F0905C2-2845-451A-8FB5-E728A2EBF754}" type="pres">
      <dgm:prSet presAssocID="{BFE2EE81-8A6B-49BB-84B2-232EED866D84}" presName="rect1" presStyleLbl="alignAcc1" presStyleIdx="0" presStyleCnt="6"/>
      <dgm:spPr/>
      <dgm:t>
        <a:bodyPr/>
        <a:lstStyle/>
        <a:p>
          <a:endParaRPr lang="ru-RU"/>
        </a:p>
      </dgm:t>
    </dgm:pt>
    <dgm:pt modelId="{D1C1052D-0F2D-4052-9043-CA82D97D500D}" type="pres">
      <dgm:prSet presAssocID="{CDCBE53B-1117-4EA6-BB0E-FDBEDD92444D}" presName="vertSpace2" presStyleLbl="node1" presStyleIdx="0" presStyleCnt="6"/>
      <dgm:spPr/>
    </dgm:pt>
    <dgm:pt modelId="{E9FFE247-14C9-4871-A050-30EF38B2E927}" type="pres">
      <dgm:prSet presAssocID="{CDCBE53B-1117-4EA6-BB0E-FDBEDD92444D}" presName="circle2" presStyleLbl="node1" presStyleIdx="1" presStyleCnt="6"/>
      <dgm:spPr/>
    </dgm:pt>
    <dgm:pt modelId="{81B0EB0B-4B90-4A02-90C4-4D4ADB026B3D}" type="pres">
      <dgm:prSet presAssocID="{CDCBE53B-1117-4EA6-BB0E-FDBEDD92444D}" presName="rect2" presStyleLbl="alignAcc1" presStyleIdx="1" presStyleCnt="6"/>
      <dgm:spPr/>
      <dgm:t>
        <a:bodyPr/>
        <a:lstStyle/>
        <a:p>
          <a:endParaRPr lang="ru-RU"/>
        </a:p>
      </dgm:t>
    </dgm:pt>
    <dgm:pt modelId="{A0A9BFA3-3CD8-4DCA-A25E-BD9AC3C56CD5}" type="pres">
      <dgm:prSet presAssocID="{4B2AED17-18C1-4209-ABA2-87A847E28BE3}" presName="vertSpace3" presStyleLbl="node1" presStyleIdx="1" presStyleCnt="6"/>
      <dgm:spPr/>
    </dgm:pt>
    <dgm:pt modelId="{160A7FC4-2C37-485C-BF21-2B5C42E469F8}" type="pres">
      <dgm:prSet presAssocID="{4B2AED17-18C1-4209-ABA2-87A847E28BE3}" presName="circle3" presStyleLbl="node1" presStyleIdx="2" presStyleCnt="6"/>
      <dgm:spPr/>
    </dgm:pt>
    <dgm:pt modelId="{C14182AD-77EA-43E5-9667-0C28130D1E7B}" type="pres">
      <dgm:prSet presAssocID="{4B2AED17-18C1-4209-ABA2-87A847E28BE3}" presName="rect3" presStyleLbl="alignAcc1" presStyleIdx="2" presStyleCnt="6"/>
      <dgm:spPr/>
      <dgm:t>
        <a:bodyPr/>
        <a:lstStyle/>
        <a:p>
          <a:endParaRPr lang="ru-RU"/>
        </a:p>
      </dgm:t>
    </dgm:pt>
    <dgm:pt modelId="{0CC073DB-2532-4887-AECA-BF968A4C5418}" type="pres">
      <dgm:prSet presAssocID="{345400DF-51AA-4654-81B9-F04E776B41EA}" presName="vertSpace4" presStyleLbl="node1" presStyleIdx="2" presStyleCnt="6"/>
      <dgm:spPr/>
    </dgm:pt>
    <dgm:pt modelId="{71529B7B-B466-450A-867F-A56BDA06C8D8}" type="pres">
      <dgm:prSet presAssocID="{345400DF-51AA-4654-81B9-F04E776B41EA}" presName="circle4" presStyleLbl="node1" presStyleIdx="3" presStyleCnt="6"/>
      <dgm:spPr/>
    </dgm:pt>
    <dgm:pt modelId="{80A3E25A-2A9B-41CD-A3B3-A65791D9E48D}" type="pres">
      <dgm:prSet presAssocID="{345400DF-51AA-4654-81B9-F04E776B41EA}" presName="rect4" presStyleLbl="alignAcc1" presStyleIdx="3" presStyleCnt="6"/>
      <dgm:spPr/>
      <dgm:t>
        <a:bodyPr/>
        <a:lstStyle/>
        <a:p>
          <a:endParaRPr lang="ru-RU"/>
        </a:p>
      </dgm:t>
    </dgm:pt>
    <dgm:pt modelId="{57C8AD05-27A4-483B-BFAE-12BD9ED63E2E}" type="pres">
      <dgm:prSet presAssocID="{3952F32D-0506-4983-92E0-C8864A8919C6}" presName="vertSpace5" presStyleLbl="node1" presStyleIdx="3" presStyleCnt="6"/>
      <dgm:spPr/>
    </dgm:pt>
    <dgm:pt modelId="{C5360219-943B-4587-9C70-7323128F688E}" type="pres">
      <dgm:prSet presAssocID="{3952F32D-0506-4983-92E0-C8864A8919C6}" presName="circle5" presStyleLbl="node1" presStyleIdx="4" presStyleCnt="6"/>
      <dgm:spPr/>
    </dgm:pt>
    <dgm:pt modelId="{ADA9D4E0-503E-4A03-B7E0-0911EFAFA674}" type="pres">
      <dgm:prSet presAssocID="{3952F32D-0506-4983-92E0-C8864A8919C6}" presName="rect5" presStyleLbl="alignAcc1" presStyleIdx="4" presStyleCnt="6"/>
      <dgm:spPr/>
      <dgm:t>
        <a:bodyPr/>
        <a:lstStyle/>
        <a:p>
          <a:endParaRPr lang="ru-RU"/>
        </a:p>
      </dgm:t>
    </dgm:pt>
    <dgm:pt modelId="{D716C26E-8DB7-4E61-A101-763DE582BD3D}" type="pres">
      <dgm:prSet presAssocID="{F501DA20-3DF1-46D0-937C-B217E9879D12}" presName="vertSpace6" presStyleLbl="node1" presStyleIdx="4" presStyleCnt="6"/>
      <dgm:spPr/>
    </dgm:pt>
    <dgm:pt modelId="{38C3208A-CC94-449B-BF92-6835C08A6938}" type="pres">
      <dgm:prSet presAssocID="{F501DA20-3DF1-46D0-937C-B217E9879D12}" presName="circle6" presStyleLbl="node1" presStyleIdx="5" presStyleCnt="6"/>
      <dgm:spPr/>
    </dgm:pt>
    <dgm:pt modelId="{46F9B986-E8DF-404A-A7C2-F56B5674A3C1}" type="pres">
      <dgm:prSet presAssocID="{F501DA20-3DF1-46D0-937C-B217E9879D12}" presName="rect6" presStyleLbl="alignAcc1" presStyleIdx="5" presStyleCnt="6"/>
      <dgm:spPr/>
      <dgm:t>
        <a:bodyPr/>
        <a:lstStyle/>
        <a:p>
          <a:endParaRPr lang="ru-RU"/>
        </a:p>
      </dgm:t>
    </dgm:pt>
    <dgm:pt modelId="{BA4CCF29-B35A-4C9F-AAAA-3555317A34D9}" type="pres">
      <dgm:prSet presAssocID="{BFE2EE81-8A6B-49BB-84B2-232EED866D84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5D9E3C-6C46-4831-AF12-912732C19460}" type="pres">
      <dgm:prSet presAssocID="{CDCBE53B-1117-4EA6-BB0E-FDBEDD92444D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090E2-E910-494D-8631-ADD7759E7C1A}" type="pres">
      <dgm:prSet presAssocID="{4B2AED17-18C1-4209-ABA2-87A847E28BE3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0054F5-17EB-41F0-8BA6-A8A035723A77}" type="pres">
      <dgm:prSet presAssocID="{345400DF-51AA-4654-81B9-F04E776B41EA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4BAEA8-978A-4F75-ACCE-8EC43E7F355F}" type="pres">
      <dgm:prSet presAssocID="{3952F32D-0506-4983-92E0-C8864A8919C6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3CAB27-8160-4E35-A2FB-2993A2ED6854}" type="pres">
      <dgm:prSet presAssocID="{F501DA20-3DF1-46D0-937C-B217E9879D12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47DAC2-61BB-4F88-B46A-3114986892D2}" srcId="{CDEF4C8E-8E44-40A3-A932-F6DA0CB507F3}" destId="{3952F32D-0506-4983-92E0-C8864A8919C6}" srcOrd="4" destOrd="0" parTransId="{2B291D0B-34CC-4EF8-AB24-DCB80CC49771}" sibTransId="{7ABAC90C-60A6-4509-8D45-21EC6A2E5CFA}"/>
    <dgm:cxn modelId="{74E052B0-1D9B-4B52-9806-310424546E5A}" type="presOf" srcId="{F501DA20-3DF1-46D0-937C-B217E9879D12}" destId="{E53CAB27-8160-4E35-A2FB-2993A2ED6854}" srcOrd="1" destOrd="0" presId="urn:microsoft.com/office/officeart/2005/8/layout/target3"/>
    <dgm:cxn modelId="{41D3A498-6B46-463C-AA40-C3EA2B04FD5E}" type="presOf" srcId="{CDCBE53B-1117-4EA6-BB0E-FDBEDD92444D}" destId="{81B0EB0B-4B90-4A02-90C4-4D4ADB026B3D}" srcOrd="0" destOrd="0" presId="urn:microsoft.com/office/officeart/2005/8/layout/target3"/>
    <dgm:cxn modelId="{A55F3379-4E2D-42A6-968C-7EAE1B24CE2A}" type="presOf" srcId="{F501DA20-3DF1-46D0-937C-B217E9879D12}" destId="{46F9B986-E8DF-404A-A7C2-F56B5674A3C1}" srcOrd="0" destOrd="0" presId="urn:microsoft.com/office/officeart/2005/8/layout/target3"/>
    <dgm:cxn modelId="{B8C942B4-B11C-4FB6-B90A-0D0A88D7CCD4}" type="presOf" srcId="{BFE2EE81-8A6B-49BB-84B2-232EED866D84}" destId="{4F0905C2-2845-451A-8FB5-E728A2EBF754}" srcOrd="0" destOrd="0" presId="urn:microsoft.com/office/officeart/2005/8/layout/target3"/>
    <dgm:cxn modelId="{434902ED-2A1A-49E6-9250-804D97EA8F3E}" type="presOf" srcId="{3952F32D-0506-4983-92E0-C8864A8919C6}" destId="{5A4BAEA8-978A-4F75-ACCE-8EC43E7F355F}" srcOrd="1" destOrd="0" presId="urn:microsoft.com/office/officeart/2005/8/layout/target3"/>
    <dgm:cxn modelId="{70CC4F07-5C0E-4A90-B2A7-30035C9873D7}" type="presOf" srcId="{345400DF-51AA-4654-81B9-F04E776B41EA}" destId="{CB0054F5-17EB-41F0-8BA6-A8A035723A77}" srcOrd="1" destOrd="0" presId="urn:microsoft.com/office/officeart/2005/8/layout/target3"/>
    <dgm:cxn modelId="{F81FAB09-3156-4B98-8336-36118777C462}" type="presOf" srcId="{4B2AED17-18C1-4209-ABA2-87A847E28BE3}" destId="{C14182AD-77EA-43E5-9667-0C28130D1E7B}" srcOrd="0" destOrd="0" presId="urn:microsoft.com/office/officeart/2005/8/layout/target3"/>
    <dgm:cxn modelId="{DFBE0078-D16A-4AB2-AED1-E382292BC7E6}" srcId="{CDEF4C8E-8E44-40A3-A932-F6DA0CB507F3}" destId="{345400DF-51AA-4654-81B9-F04E776B41EA}" srcOrd="3" destOrd="0" parTransId="{69802F61-D873-4A7D-A53F-A6D7AE0AC503}" sibTransId="{959904D9-A230-46F3-9848-A15646441B10}"/>
    <dgm:cxn modelId="{8DECDC4A-006A-4E40-8A71-148C5E7B6077}" type="presOf" srcId="{345400DF-51AA-4654-81B9-F04E776B41EA}" destId="{80A3E25A-2A9B-41CD-A3B3-A65791D9E48D}" srcOrd="0" destOrd="0" presId="urn:microsoft.com/office/officeart/2005/8/layout/target3"/>
    <dgm:cxn modelId="{6C684EAC-0F57-4DA7-9627-79019C89358D}" srcId="{CDEF4C8E-8E44-40A3-A932-F6DA0CB507F3}" destId="{4B2AED17-18C1-4209-ABA2-87A847E28BE3}" srcOrd="2" destOrd="0" parTransId="{E17FD983-A226-49E9-9580-200C66819BB0}" sibTransId="{C2C3156E-3438-4D0F-A2DB-3E0D5CBEBB8D}"/>
    <dgm:cxn modelId="{90AC6B2B-6CA5-4A89-936B-11FEA8BAA62C}" type="presOf" srcId="{4B2AED17-18C1-4209-ABA2-87A847E28BE3}" destId="{CC4090E2-E910-494D-8631-ADD7759E7C1A}" srcOrd="1" destOrd="0" presId="urn:microsoft.com/office/officeart/2005/8/layout/target3"/>
    <dgm:cxn modelId="{8DCC1DEF-3DAD-4AB7-98FC-4ABC485DD2AB}" srcId="{CDEF4C8E-8E44-40A3-A932-F6DA0CB507F3}" destId="{F501DA20-3DF1-46D0-937C-B217E9879D12}" srcOrd="5" destOrd="0" parTransId="{7DC2F178-A7FF-4DBE-9335-0C53DDD00307}" sibTransId="{EF73AC2C-9C03-4084-ACBC-A74C90771CC0}"/>
    <dgm:cxn modelId="{14EE127F-2325-44F8-B8A1-8A626ECDBB09}" type="presOf" srcId="{3952F32D-0506-4983-92E0-C8864A8919C6}" destId="{ADA9D4E0-503E-4A03-B7E0-0911EFAFA674}" srcOrd="0" destOrd="0" presId="urn:microsoft.com/office/officeart/2005/8/layout/target3"/>
    <dgm:cxn modelId="{CB41F4E7-492B-4F1B-A72B-79003A7B0985}" srcId="{CDEF4C8E-8E44-40A3-A932-F6DA0CB507F3}" destId="{BFE2EE81-8A6B-49BB-84B2-232EED866D84}" srcOrd="0" destOrd="0" parTransId="{9E1D1738-45D6-4E29-9984-14BF6FD9A8D9}" sibTransId="{6ED52875-B541-4754-A45D-B42592956CA6}"/>
    <dgm:cxn modelId="{962351EF-2FA0-48A3-9334-54B0ADA48FA8}" type="presOf" srcId="{CDEF4C8E-8E44-40A3-A932-F6DA0CB507F3}" destId="{A49233CA-C3A3-4DCC-B83A-77762ED7075C}" srcOrd="0" destOrd="0" presId="urn:microsoft.com/office/officeart/2005/8/layout/target3"/>
    <dgm:cxn modelId="{74A720E9-5AE0-475B-8F19-D996DFE0A39F}" type="presOf" srcId="{CDCBE53B-1117-4EA6-BB0E-FDBEDD92444D}" destId="{B75D9E3C-6C46-4831-AF12-912732C19460}" srcOrd="1" destOrd="0" presId="urn:microsoft.com/office/officeart/2005/8/layout/target3"/>
    <dgm:cxn modelId="{9E58B5BB-3FE2-47C6-9FB5-D1E4CF0D7B75}" srcId="{CDEF4C8E-8E44-40A3-A932-F6DA0CB507F3}" destId="{CDCBE53B-1117-4EA6-BB0E-FDBEDD92444D}" srcOrd="1" destOrd="0" parTransId="{6227CC85-7F49-4A56-820C-E9D422DD3FDC}" sibTransId="{955D3A22-20B6-488A-9810-5B21FA23B8BD}"/>
    <dgm:cxn modelId="{87ED57D2-397B-422B-BABD-46FA7C27DEB1}" type="presOf" srcId="{BFE2EE81-8A6B-49BB-84B2-232EED866D84}" destId="{BA4CCF29-B35A-4C9F-AAAA-3555317A34D9}" srcOrd="1" destOrd="0" presId="urn:microsoft.com/office/officeart/2005/8/layout/target3"/>
    <dgm:cxn modelId="{D2FDC824-F392-44CC-B29F-3C5F10DDE6FD}" type="presParOf" srcId="{A49233CA-C3A3-4DCC-B83A-77762ED7075C}" destId="{E9105D59-4F87-44E3-9005-D6A8947D70E3}" srcOrd="0" destOrd="0" presId="urn:microsoft.com/office/officeart/2005/8/layout/target3"/>
    <dgm:cxn modelId="{76923B3D-FEE4-44E5-B3E5-515948051DBA}" type="presParOf" srcId="{A49233CA-C3A3-4DCC-B83A-77762ED7075C}" destId="{0463638D-57D3-49A8-A962-6DAB721025C3}" srcOrd="1" destOrd="0" presId="urn:microsoft.com/office/officeart/2005/8/layout/target3"/>
    <dgm:cxn modelId="{13A14686-FA94-41A3-8855-2EE0F2583D34}" type="presParOf" srcId="{A49233CA-C3A3-4DCC-B83A-77762ED7075C}" destId="{4F0905C2-2845-451A-8FB5-E728A2EBF754}" srcOrd="2" destOrd="0" presId="urn:microsoft.com/office/officeart/2005/8/layout/target3"/>
    <dgm:cxn modelId="{D0E4E7AE-98D4-45DD-9787-84B68B3DA6AF}" type="presParOf" srcId="{A49233CA-C3A3-4DCC-B83A-77762ED7075C}" destId="{D1C1052D-0F2D-4052-9043-CA82D97D500D}" srcOrd="3" destOrd="0" presId="urn:microsoft.com/office/officeart/2005/8/layout/target3"/>
    <dgm:cxn modelId="{DE7ED5CD-CCAA-43DE-89E2-73C8F51AE143}" type="presParOf" srcId="{A49233CA-C3A3-4DCC-B83A-77762ED7075C}" destId="{E9FFE247-14C9-4871-A050-30EF38B2E927}" srcOrd="4" destOrd="0" presId="urn:microsoft.com/office/officeart/2005/8/layout/target3"/>
    <dgm:cxn modelId="{7A65174D-3F93-43FF-94F2-394115C8C9AF}" type="presParOf" srcId="{A49233CA-C3A3-4DCC-B83A-77762ED7075C}" destId="{81B0EB0B-4B90-4A02-90C4-4D4ADB026B3D}" srcOrd="5" destOrd="0" presId="urn:microsoft.com/office/officeart/2005/8/layout/target3"/>
    <dgm:cxn modelId="{06F9F71D-F0EB-498E-8421-7B2D380CBF57}" type="presParOf" srcId="{A49233CA-C3A3-4DCC-B83A-77762ED7075C}" destId="{A0A9BFA3-3CD8-4DCA-A25E-BD9AC3C56CD5}" srcOrd="6" destOrd="0" presId="urn:microsoft.com/office/officeart/2005/8/layout/target3"/>
    <dgm:cxn modelId="{657AC1E1-D9AD-4BBC-8FD3-5B9694C6003C}" type="presParOf" srcId="{A49233CA-C3A3-4DCC-B83A-77762ED7075C}" destId="{160A7FC4-2C37-485C-BF21-2B5C42E469F8}" srcOrd="7" destOrd="0" presId="urn:microsoft.com/office/officeart/2005/8/layout/target3"/>
    <dgm:cxn modelId="{9FD3CE4E-72C6-4684-87BF-184AD0C5EACF}" type="presParOf" srcId="{A49233CA-C3A3-4DCC-B83A-77762ED7075C}" destId="{C14182AD-77EA-43E5-9667-0C28130D1E7B}" srcOrd="8" destOrd="0" presId="urn:microsoft.com/office/officeart/2005/8/layout/target3"/>
    <dgm:cxn modelId="{3199280D-13F1-404A-AF18-E9F843EA9414}" type="presParOf" srcId="{A49233CA-C3A3-4DCC-B83A-77762ED7075C}" destId="{0CC073DB-2532-4887-AECA-BF968A4C5418}" srcOrd="9" destOrd="0" presId="urn:microsoft.com/office/officeart/2005/8/layout/target3"/>
    <dgm:cxn modelId="{1DD02E6E-C985-4CD3-AFB8-9D89AF65C648}" type="presParOf" srcId="{A49233CA-C3A3-4DCC-B83A-77762ED7075C}" destId="{71529B7B-B466-450A-867F-A56BDA06C8D8}" srcOrd="10" destOrd="0" presId="urn:microsoft.com/office/officeart/2005/8/layout/target3"/>
    <dgm:cxn modelId="{0AD4FDA6-84A4-4921-AB17-ECD3CC649E9A}" type="presParOf" srcId="{A49233CA-C3A3-4DCC-B83A-77762ED7075C}" destId="{80A3E25A-2A9B-41CD-A3B3-A65791D9E48D}" srcOrd="11" destOrd="0" presId="urn:microsoft.com/office/officeart/2005/8/layout/target3"/>
    <dgm:cxn modelId="{C92904AB-89CF-47F9-8C3C-FF26D15CDFC7}" type="presParOf" srcId="{A49233CA-C3A3-4DCC-B83A-77762ED7075C}" destId="{57C8AD05-27A4-483B-BFAE-12BD9ED63E2E}" srcOrd="12" destOrd="0" presId="urn:microsoft.com/office/officeart/2005/8/layout/target3"/>
    <dgm:cxn modelId="{C594A4E5-6D2E-4D21-B1E2-67093AB7E93C}" type="presParOf" srcId="{A49233CA-C3A3-4DCC-B83A-77762ED7075C}" destId="{C5360219-943B-4587-9C70-7323128F688E}" srcOrd="13" destOrd="0" presId="urn:microsoft.com/office/officeart/2005/8/layout/target3"/>
    <dgm:cxn modelId="{B5AEE544-4358-4BE6-A346-B573ABB4A5FB}" type="presParOf" srcId="{A49233CA-C3A3-4DCC-B83A-77762ED7075C}" destId="{ADA9D4E0-503E-4A03-B7E0-0911EFAFA674}" srcOrd="14" destOrd="0" presId="urn:microsoft.com/office/officeart/2005/8/layout/target3"/>
    <dgm:cxn modelId="{EF8AED89-CFCB-4958-A085-C4F2ACB1E7A6}" type="presParOf" srcId="{A49233CA-C3A3-4DCC-B83A-77762ED7075C}" destId="{D716C26E-8DB7-4E61-A101-763DE582BD3D}" srcOrd="15" destOrd="0" presId="urn:microsoft.com/office/officeart/2005/8/layout/target3"/>
    <dgm:cxn modelId="{7E8BF7A3-F70B-4A95-B04C-B0A3986904B8}" type="presParOf" srcId="{A49233CA-C3A3-4DCC-B83A-77762ED7075C}" destId="{38C3208A-CC94-449B-BF92-6835C08A6938}" srcOrd="16" destOrd="0" presId="urn:microsoft.com/office/officeart/2005/8/layout/target3"/>
    <dgm:cxn modelId="{88E33371-6783-4E4A-8B7D-0A1AB42A9AB8}" type="presParOf" srcId="{A49233CA-C3A3-4DCC-B83A-77762ED7075C}" destId="{46F9B986-E8DF-404A-A7C2-F56B5674A3C1}" srcOrd="17" destOrd="0" presId="urn:microsoft.com/office/officeart/2005/8/layout/target3"/>
    <dgm:cxn modelId="{F48D2119-7639-4ADA-B639-7C99CE977681}" type="presParOf" srcId="{A49233CA-C3A3-4DCC-B83A-77762ED7075C}" destId="{BA4CCF29-B35A-4C9F-AAAA-3555317A34D9}" srcOrd="18" destOrd="0" presId="urn:microsoft.com/office/officeart/2005/8/layout/target3"/>
    <dgm:cxn modelId="{FB0F3B54-517C-4B61-879F-9B237B24E04F}" type="presParOf" srcId="{A49233CA-C3A3-4DCC-B83A-77762ED7075C}" destId="{B75D9E3C-6C46-4831-AF12-912732C19460}" srcOrd="19" destOrd="0" presId="urn:microsoft.com/office/officeart/2005/8/layout/target3"/>
    <dgm:cxn modelId="{5389A81D-8A02-4823-9E90-93492DB3EE71}" type="presParOf" srcId="{A49233CA-C3A3-4DCC-B83A-77762ED7075C}" destId="{CC4090E2-E910-494D-8631-ADD7759E7C1A}" srcOrd="20" destOrd="0" presId="urn:microsoft.com/office/officeart/2005/8/layout/target3"/>
    <dgm:cxn modelId="{1D8A483C-BEC7-4E9C-B5B9-4455AEE0C690}" type="presParOf" srcId="{A49233CA-C3A3-4DCC-B83A-77762ED7075C}" destId="{CB0054F5-17EB-41F0-8BA6-A8A035723A77}" srcOrd="21" destOrd="0" presId="urn:microsoft.com/office/officeart/2005/8/layout/target3"/>
    <dgm:cxn modelId="{E1B88C88-3552-479B-B60A-8B17AF463E0C}" type="presParOf" srcId="{A49233CA-C3A3-4DCC-B83A-77762ED7075C}" destId="{5A4BAEA8-978A-4F75-ACCE-8EC43E7F355F}" srcOrd="22" destOrd="0" presId="urn:microsoft.com/office/officeart/2005/8/layout/target3"/>
    <dgm:cxn modelId="{9A62F822-4E84-481A-9923-9A4644B576F8}" type="presParOf" srcId="{A49233CA-C3A3-4DCC-B83A-77762ED7075C}" destId="{E53CAB27-8160-4E35-A2FB-2993A2ED6854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7351EC-231D-42D0-9070-B21ECFD7B2BD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B61E33C-02E2-45B7-A329-70D7037389C7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Творческие конкурсы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CFC707E4-BFCB-4A0C-8B80-B0260582D23B}" type="parTrans" cxnId="{E853DD3E-F1D8-474A-B9DD-B2BDF5AE6747}">
      <dgm:prSet/>
      <dgm:spPr/>
      <dgm:t>
        <a:bodyPr/>
        <a:lstStyle/>
        <a:p>
          <a:endParaRPr lang="ru-RU"/>
        </a:p>
      </dgm:t>
    </dgm:pt>
    <dgm:pt modelId="{6FBF3F2C-AE65-45FF-A2F7-25EB79594153}" type="sibTrans" cxnId="{E853DD3E-F1D8-474A-B9DD-B2BDF5AE6747}">
      <dgm:prSet/>
      <dgm:spPr/>
      <dgm:t>
        <a:bodyPr/>
        <a:lstStyle/>
        <a:p>
          <a:endParaRPr lang="ru-RU"/>
        </a:p>
      </dgm:t>
    </dgm:pt>
    <dgm:pt modelId="{6672D537-F3A7-4EF1-AAF2-C81E34E351E6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Выставки работ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BE951CF4-28CE-4F19-9B5F-0D43CBB3160A}" type="parTrans" cxnId="{E6AF4BD0-B0C5-4F2C-989A-23AC8F3F4744}">
      <dgm:prSet/>
      <dgm:spPr/>
      <dgm:t>
        <a:bodyPr/>
        <a:lstStyle/>
        <a:p>
          <a:endParaRPr lang="ru-RU"/>
        </a:p>
      </dgm:t>
    </dgm:pt>
    <dgm:pt modelId="{70E801EB-A201-454E-9421-F7CECFC5D049}" type="sibTrans" cxnId="{E6AF4BD0-B0C5-4F2C-989A-23AC8F3F4744}">
      <dgm:prSet/>
      <dgm:spPr/>
      <dgm:t>
        <a:bodyPr/>
        <a:lstStyle/>
        <a:p>
          <a:endParaRPr lang="ru-RU"/>
        </a:p>
      </dgm:t>
    </dgm:pt>
    <dgm:pt modelId="{39514556-236D-4268-9925-15E798F8E2D6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Совместные литературные вечера – развлечения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A5EA3FA1-805A-4797-90D1-9AE6349FA1CC}" type="parTrans" cxnId="{72257D2E-11DF-4294-9ADF-830B7FC4098A}">
      <dgm:prSet/>
      <dgm:spPr/>
      <dgm:t>
        <a:bodyPr/>
        <a:lstStyle/>
        <a:p>
          <a:endParaRPr lang="ru-RU"/>
        </a:p>
      </dgm:t>
    </dgm:pt>
    <dgm:pt modelId="{14C3E4B8-06AB-4086-8758-EB7153ABDD34}" type="sibTrans" cxnId="{72257D2E-11DF-4294-9ADF-830B7FC4098A}">
      <dgm:prSet/>
      <dgm:spPr/>
      <dgm:t>
        <a:bodyPr/>
        <a:lstStyle/>
        <a:p>
          <a:endParaRPr lang="ru-RU"/>
        </a:p>
      </dgm:t>
    </dgm:pt>
    <dgm:pt modelId="{81FD83F3-90D6-420E-9C57-AFE77A543D0E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Совместный проект - рукописная книга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98EA91CB-CD1A-4A43-B724-198C6C81EBC5}" type="parTrans" cxnId="{B95B2B0E-4CFF-4206-854B-E831414D4D71}">
      <dgm:prSet/>
      <dgm:spPr/>
      <dgm:t>
        <a:bodyPr/>
        <a:lstStyle/>
        <a:p>
          <a:endParaRPr lang="ru-RU"/>
        </a:p>
      </dgm:t>
    </dgm:pt>
    <dgm:pt modelId="{1C4D5C2F-2E5E-4568-B4A0-AEB6613FA269}" type="sibTrans" cxnId="{B95B2B0E-4CFF-4206-854B-E831414D4D71}">
      <dgm:prSet/>
      <dgm:spPr/>
      <dgm:t>
        <a:bodyPr/>
        <a:lstStyle/>
        <a:p>
          <a:endParaRPr lang="ru-RU"/>
        </a:p>
      </dgm:t>
    </dgm:pt>
    <dgm:pt modelId="{BAA1EE49-2EA6-4F59-BABA-6055ECED928A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Открытые занятия с участием родителей 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A8BEBC4A-EF59-4A5D-B037-DCC0E785BFEB}" type="parTrans" cxnId="{637EF948-BAEC-4B4D-86ED-9B76E975244E}">
      <dgm:prSet/>
      <dgm:spPr/>
      <dgm:t>
        <a:bodyPr/>
        <a:lstStyle/>
        <a:p>
          <a:endParaRPr lang="ru-RU"/>
        </a:p>
      </dgm:t>
    </dgm:pt>
    <dgm:pt modelId="{49E8507A-205B-4A15-94DE-E2E0EE9BFA79}" type="sibTrans" cxnId="{637EF948-BAEC-4B4D-86ED-9B76E975244E}">
      <dgm:prSet/>
      <dgm:spPr/>
      <dgm:t>
        <a:bodyPr/>
        <a:lstStyle/>
        <a:p>
          <a:endParaRPr lang="ru-RU"/>
        </a:p>
      </dgm:t>
    </dgm:pt>
    <dgm:pt modelId="{BCBF4F46-2587-4E9A-8046-C85254CBC879}">
      <dgm:prSet custT="1"/>
      <dgm:spPr/>
      <dgm:t>
        <a:bodyPr/>
        <a:lstStyle/>
        <a:p>
          <a:pPr rtl="0"/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Информационный стенд для родителей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8AF9CA8E-F4B2-490A-B035-4ACB5C6340D3}" type="parTrans" cxnId="{936902E6-EBE3-48DD-BDD7-363AAC4DA06D}">
      <dgm:prSet/>
      <dgm:spPr/>
      <dgm:t>
        <a:bodyPr/>
        <a:lstStyle/>
        <a:p>
          <a:endParaRPr lang="ru-RU"/>
        </a:p>
      </dgm:t>
    </dgm:pt>
    <dgm:pt modelId="{A1227159-B030-43D0-81B3-DB02F7966B53}" type="sibTrans" cxnId="{936902E6-EBE3-48DD-BDD7-363AAC4DA06D}">
      <dgm:prSet/>
      <dgm:spPr/>
      <dgm:t>
        <a:bodyPr/>
        <a:lstStyle/>
        <a:p>
          <a:endParaRPr lang="ru-RU"/>
        </a:p>
      </dgm:t>
    </dgm:pt>
    <dgm:pt modelId="{98AEA137-DBE9-456B-8FA0-ED9C2123A33C}" type="pres">
      <dgm:prSet presAssocID="{707351EC-231D-42D0-9070-B21ECFD7B2B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34F5E8-66E8-405F-901D-80651EB88963}" type="pres">
      <dgm:prSet presAssocID="{2B61E33C-02E2-45B7-A329-70D7037389C7}" presName="circ1" presStyleLbl="vennNode1" presStyleIdx="0" presStyleCnt="6"/>
      <dgm:spPr/>
    </dgm:pt>
    <dgm:pt modelId="{4F850661-476D-4CC0-A8C1-577E4AB19077}" type="pres">
      <dgm:prSet presAssocID="{2B61E33C-02E2-45B7-A329-70D7037389C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09FE1-DD3E-4F39-AE0C-00B2EB3F4320}" type="pres">
      <dgm:prSet presAssocID="{6672D537-F3A7-4EF1-AAF2-C81E34E351E6}" presName="circ2" presStyleLbl="vennNode1" presStyleIdx="1" presStyleCnt="6"/>
      <dgm:spPr/>
    </dgm:pt>
    <dgm:pt modelId="{4C35496E-5939-4ADA-A02F-DF759B94AF45}" type="pres">
      <dgm:prSet presAssocID="{6672D537-F3A7-4EF1-AAF2-C81E34E351E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F8A48-9786-4F64-A4E8-A3A3B51CB68A}" type="pres">
      <dgm:prSet presAssocID="{39514556-236D-4268-9925-15E798F8E2D6}" presName="circ3" presStyleLbl="vennNode1" presStyleIdx="2" presStyleCnt="6"/>
      <dgm:spPr/>
    </dgm:pt>
    <dgm:pt modelId="{29335286-2DA9-4384-ACF2-FA7BB5C2F32F}" type="pres">
      <dgm:prSet presAssocID="{39514556-236D-4268-9925-15E798F8E2D6}" presName="circ3Tx" presStyleLbl="revTx" presStyleIdx="0" presStyleCnt="0" custScaleX="133690" custScaleY="107227" custLinFactNeighborX="11488" custLinFactNeighborY="-254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2EEE7-C305-4BB9-B3D2-85539ED96A7A}" type="pres">
      <dgm:prSet presAssocID="{81FD83F3-90D6-420E-9C57-AFE77A543D0E}" presName="circ4" presStyleLbl="vennNode1" presStyleIdx="3" presStyleCnt="6"/>
      <dgm:spPr/>
    </dgm:pt>
    <dgm:pt modelId="{2391CF4F-2D6A-4970-964C-55DB67586937}" type="pres">
      <dgm:prSet presAssocID="{81FD83F3-90D6-420E-9C57-AFE77A543D0E}" presName="circ4Tx" presStyleLbl="revTx" presStyleIdx="0" presStyleCnt="0" custScaleX="1676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28B18F-650B-4A93-BAC7-4DAC7407E08D}" type="pres">
      <dgm:prSet presAssocID="{BAA1EE49-2EA6-4F59-BABA-6055ECED928A}" presName="circ5" presStyleLbl="vennNode1" presStyleIdx="4" presStyleCnt="6"/>
      <dgm:spPr/>
    </dgm:pt>
    <dgm:pt modelId="{4083A300-69A8-460D-AEFA-18A88776356E}" type="pres">
      <dgm:prSet presAssocID="{BAA1EE49-2EA6-4F59-BABA-6055ECED928A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05E3C-4C1C-47F0-B827-D988EEBB7FC6}" type="pres">
      <dgm:prSet presAssocID="{BCBF4F46-2587-4E9A-8046-C85254CBC879}" presName="circ6" presStyleLbl="vennNode1" presStyleIdx="5" presStyleCnt="6"/>
      <dgm:spPr/>
    </dgm:pt>
    <dgm:pt modelId="{1C3E4F2B-9E66-4201-9C4B-BF113C953DE3}" type="pres">
      <dgm:prSet presAssocID="{BCBF4F46-2587-4E9A-8046-C85254CBC879}" presName="circ6Tx" presStyleLbl="revTx" presStyleIdx="0" presStyleCnt="0" custScaleX="15263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837321-FE63-436D-86D7-00C2E564B5D3}" type="presOf" srcId="{2B61E33C-02E2-45B7-A329-70D7037389C7}" destId="{4F850661-476D-4CC0-A8C1-577E4AB19077}" srcOrd="0" destOrd="0" presId="urn:microsoft.com/office/officeart/2005/8/layout/venn1"/>
    <dgm:cxn modelId="{2FCD1050-AAA0-45F0-A414-77583D6493DF}" type="presOf" srcId="{BCBF4F46-2587-4E9A-8046-C85254CBC879}" destId="{1C3E4F2B-9E66-4201-9C4B-BF113C953DE3}" srcOrd="0" destOrd="0" presId="urn:microsoft.com/office/officeart/2005/8/layout/venn1"/>
    <dgm:cxn modelId="{ED0E7930-566F-4CBD-BC51-EB7FF8F6770A}" type="presOf" srcId="{6672D537-F3A7-4EF1-AAF2-C81E34E351E6}" destId="{4C35496E-5939-4ADA-A02F-DF759B94AF45}" srcOrd="0" destOrd="0" presId="urn:microsoft.com/office/officeart/2005/8/layout/venn1"/>
    <dgm:cxn modelId="{72257D2E-11DF-4294-9ADF-830B7FC4098A}" srcId="{707351EC-231D-42D0-9070-B21ECFD7B2BD}" destId="{39514556-236D-4268-9925-15E798F8E2D6}" srcOrd="2" destOrd="0" parTransId="{A5EA3FA1-805A-4797-90D1-9AE6349FA1CC}" sibTransId="{14C3E4B8-06AB-4086-8758-EB7153ABDD34}"/>
    <dgm:cxn modelId="{E853DD3E-F1D8-474A-B9DD-B2BDF5AE6747}" srcId="{707351EC-231D-42D0-9070-B21ECFD7B2BD}" destId="{2B61E33C-02E2-45B7-A329-70D7037389C7}" srcOrd="0" destOrd="0" parTransId="{CFC707E4-BFCB-4A0C-8B80-B0260582D23B}" sibTransId="{6FBF3F2C-AE65-45FF-A2F7-25EB79594153}"/>
    <dgm:cxn modelId="{637EF948-BAEC-4B4D-86ED-9B76E975244E}" srcId="{707351EC-231D-42D0-9070-B21ECFD7B2BD}" destId="{BAA1EE49-2EA6-4F59-BABA-6055ECED928A}" srcOrd="4" destOrd="0" parTransId="{A8BEBC4A-EF59-4A5D-B037-DCC0E785BFEB}" sibTransId="{49E8507A-205B-4A15-94DE-E2E0EE9BFA79}"/>
    <dgm:cxn modelId="{8B9A5670-B848-45E8-9067-E70DC49BF5D3}" type="presOf" srcId="{81FD83F3-90D6-420E-9C57-AFE77A543D0E}" destId="{2391CF4F-2D6A-4970-964C-55DB67586937}" srcOrd="0" destOrd="0" presId="urn:microsoft.com/office/officeart/2005/8/layout/venn1"/>
    <dgm:cxn modelId="{936902E6-EBE3-48DD-BDD7-363AAC4DA06D}" srcId="{707351EC-231D-42D0-9070-B21ECFD7B2BD}" destId="{BCBF4F46-2587-4E9A-8046-C85254CBC879}" srcOrd="5" destOrd="0" parTransId="{8AF9CA8E-F4B2-490A-B035-4ACB5C6340D3}" sibTransId="{A1227159-B030-43D0-81B3-DB02F7966B53}"/>
    <dgm:cxn modelId="{CFF24002-5E96-4E33-A799-EDFE95F26927}" type="presOf" srcId="{BAA1EE49-2EA6-4F59-BABA-6055ECED928A}" destId="{4083A300-69A8-460D-AEFA-18A88776356E}" srcOrd="0" destOrd="0" presId="urn:microsoft.com/office/officeart/2005/8/layout/venn1"/>
    <dgm:cxn modelId="{5D9B6A3F-8A67-4AD7-938A-E2FF3583C908}" type="presOf" srcId="{39514556-236D-4268-9925-15E798F8E2D6}" destId="{29335286-2DA9-4384-ACF2-FA7BB5C2F32F}" srcOrd="0" destOrd="0" presId="urn:microsoft.com/office/officeart/2005/8/layout/venn1"/>
    <dgm:cxn modelId="{E77FDE77-B0B0-4B61-8AA7-EA953F09F7B2}" type="presOf" srcId="{707351EC-231D-42D0-9070-B21ECFD7B2BD}" destId="{98AEA137-DBE9-456B-8FA0-ED9C2123A33C}" srcOrd="0" destOrd="0" presId="urn:microsoft.com/office/officeart/2005/8/layout/venn1"/>
    <dgm:cxn modelId="{E6AF4BD0-B0C5-4F2C-989A-23AC8F3F4744}" srcId="{707351EC-231D-42D0-9070-B21ECFD7B2BD}" destId="{6672D537-F3A7-4EF1-AAF2-C81E34E351E6}" srcOrd="1" destOrd="0" parTransId="{BE951CF4-28CE-4F19-9B5F-0D43CBB3160A}" sibTransId="{70E801EB-A201-454E-9421-F7CECFC5D049}"/>
    <dgm:cxn modelId="{B95B2B0E-4CFF-4206-854B-E831414D4D71}" srcId="{707351EC-231D-42D0-9070-B21ECFD7B2BD}" destId="{81FD83F3-90D6-420E-9C57-AFE77A543D0E}" srcOrd="3" destOrd="0" parTransId="{98EA91CB-CD1A-4A43-B724-198C6C81EBC5}" sibTransId="{1C4D5C2F-2E5E-4568-B4A0-AEB6613FA269}"/>
    <dgm:cxn modelId="{56059D95-CB54-4F7D-9E77-FA46BB201995}" type="presParOf" srcId="{98AEA137-DBE9-456B-8FA0-ED9C2123A33C}" destId="{4234F5E8-66E8-405F-901D-80651EB88963}" srcOrd="0" destOrd="0" presId="urn:microsoft.com/office/officeart/2005/8/layout/venn1"/>
    <dgm:cxn modelId="{4E7478F8-ADE2-443E-B982-A6B85F876E4E}" type="presParOf" srcId="{98AEA137-DBE9-456B-8FA0-ED9C2123A33C}" destId="{4F850661-476D-4CC0-A8C1-577E4AB19077}" srcOrd="1" destOrd="0" presId="urn:microsoft.com/office/officeart/2005/8/layout/venn1"/>
    <dgm:cxn modelId="{34FC1341-2513-4855-A319-6CEE8E8B057C}" type="presParOf" srcId="{98AEA137-DBE9-456B-8FA0-ED9C2123A33C}" destId="{80809FE1-DD3E-4F39-AE0C-00B2EB3F4320}" srcOrd="2" destOrd="0" presId="urn:microsoft.com/office/officeart/2005/8/layout/venn1"/>
    <dgm:cxn modelId="{A1F56797-557E-4EBA-9DD2-789146C903DA}" type="presParOf" srcId="{98AEA137-DBE9-456B-8FA0-ED9C2123A33C}" destId="{4C35496E-5939-4ADA-A02F-DF759B94AF45}" srcOrd="3" destOrd="0" presId="urn:microsoft.com/office/officeart/2005/8/layout/venn1"/>
    <dgm:cxn modelId="{EAEC0B91-503B-48CC-9C73-A17BBEAA613D}" type="presParOf" srcId="{98AEA137-DBE9-456B-8FA0-ED9C2123A33C}" destId="{987F8A48-9786-4F64-A4E8-A3A3B51CB68A}" srcOrd="4" destOrd="0" presId="urn:microsoft.com/office/officeart/2005/8/layout/venn1"/>
    <dgm:cxn modelId="{F399DA0D-F75F-4ECF-A013-3AC6F224A77E}" type="presParOf" srcId="{98AEA137-DBE9-456B-8FA0-ED9C2123A33C}" destId="{29335286-2DA9-4384-ACF2-FA7BB5C2F32F}" srcOrd="5" destOrd="0" presId="urn:microsoft.com/office/officeart/2005/8/layout/venn1"/>
    <dgm:cxn modelId="{A281EE8E-EB28-4600-AADA-527054EC3F75}" type="presParOf" srcId="{98AEA137-DBE9-456B-8FA0-ED9C2123A33C}" destId="{73A2EEE7-C305-4BB9-B3D2-85539ED96A7A}" srcOrd="6" destOrd="0" presId="urn:microsoft.com/office/officeart/2005/8/layout/venn1"/>
    <dgm:cxn modelId="{23681DF3-A9A0-4039-81E4-DBBD2F44BCAE}" type="presParOf" srcId="{98AEA137-DBE9-456B-8FA0-ED9C2123A33C}" destId="{2391CF4F-2D6A-4970-964C-55DB67586937}" srcOrd="7" destOrd="0" presId="urn:microsoft.com/office/officeart/2005/8/layout/venn1"/>
    <dgm:cxn modelId="{C63D2DED-13E1-4AA7-A362-8418327EF800}" type="presParOf" srcId="{98AEA137-DBE9-456B-8FA0-ED9C2123A33C}" destId="{F328B18F-650B-4A93-BAC7-4DAC7407E08D}" srcOrd="8" destOrd="0" presId="urn:microsoft.com/office/officeart/2005/8/layout/venn1"/>
    <dgm:cxn modelId="{CA66C37C-9A02-4F81-915B-873D418153A4}" type="presParOf" srcId="{98AEA137-DBE9-456B-8FA0-ED9C2123A33C}" destId="{4083A300-69A8-460D-AEFA-18A88776356E}" srcOrd="9" destOrd="0" presId="urn:microsoft.com/office/officeart/2005/8/layout/venn1"/>
    <dgm:cxn modelId="{957C2C62-2D7C-408D-A179-DCD98EB5BD5D}" type="presParOf" srcId="{98AEA137-DBE9-456B-8FA0-ED9C2123A33C}" destId="{0AE05E3C-4C1C-47F0-B827-D988EEBB7FC6}" srcOrd="10" destOrd="0" presId="urn:microsoft.com/office/officeart/2005/8/layout/venn1"/>
    <dgm:cxn modelId="{587C9173-5E3E-4D7E-AA67-998BD4C460DA}" type="presParOf" srcId="{98AEA137-DBE9-456B-8FA0-ED9C2123A33C}" destId="{1C3E4F2B-9E66-4201-9C4B-BF113C953DE3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DB36D7-5B61-4FE8-A372-B8FA082FF76B}">
      <dsp:nvSpPr>
        <dsp:cNvPr id="0" name=""/>
        <dsp:cNvSpPr/>
      </dsp:nvSpPr>
      <dsp:spPr>
        <a:xfrm>
          <a:off x="3422989" y="2520365"/>
          <a:ext cx="1798019" cy="17980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/>
            <a:t>Значение книги</a:t>
          </a:r>
          <a:endParaRPr lang="ru-RU" sz="2300" kern="1200" dirty="0"/>
        </a:p>
      </dsp:txBody>
      <dsp:txXfrm>
        <a:off x="3422989" y="2520365"/>
        <a:ext cx="1798019" cy="1798019"/>
      </dsp:txXfrm>
    </dsp:sp>
    <dsp:sp modelId="{3AF54ED5-7CF0-4CA7-B286-7D835187EEE0}">
      <dsp:nvSpPr>
        <dsp:cNvPr id="0" name=""/>
        <dsp:cNvSpPr/>
      </dsp:nvSpPr>
      <dsp:spPr>
        <a:xfrm rot="16200000">
          <a:off x="4131379" y="1865833"/>
          <a:ext cx="381238" cy="611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6200000">
        <a:off x="4131379" y="1865833"/>
        <a:ext cx="381238" cy="611326"/>
      </dsp:txXfrm>
    </dsp:sp>
    <dsp:sp modelId="{739BBB6A-5C22-4937-B2FB-95960556BCC1}">
      <dsp:nvSpPr>
        <dsp:cNvPr id="0" name=""/>
        <dsp:cNvSpPr/>
      </dsp:nvSpPr>
      <dsp:spPr>
        <a:xfrm>
          <a:off x="3422989" y="3029"/>
          <a:ext cx="1798019" cy="179801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Эмоциональное воспитание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22989" y="3029"/>
        <a:ext cx="1798019" cy="1798019"/>
      </dsp:txXfrm>
    </dsp:sp>
    <dsp:sp modelId="{EF81A64E-FC61-4485-B014-7BB7E0712B50}">
      <dsp:nvSpPr>
        <dsp:cNvPr id="0" name=""/>
        <dsp:cNvSpPr/>
      </dsp:nvSpPr>
      <dsp:spPr>
        <a:xfrm rot="20520000">
          <a:off x="5318182" y="2728096"/>
          <a:ext cx="381238" cy="611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20520000">
        <a:off x="5318182" y="2728096"/>
        <a:ext cx="381238" cy="611326"/>
      </dsp:txXfrm>
    </dsp:sp>
    <dsp:sp modelId="{B30A8E76-C3CC-40F9-AE67-C305CB61609C}">
      <dsp:nvSpPr>
        <dsp:cNvPr id="0" name=""/>
        <dsp:cNvSpPr/>
      </dsp:nvSpPr>
      <dsp:spPr>
        <a:xfrm>
          <a:off x="5817118" y="1742465"/>
          <a:ext cx="1798019" cy="179801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Развитие речи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817118" y="1742465"/>
        <a:ext cx="1798019" cy="1798019"/>
      </dsp:txXfrm>
    </dsp:sp>
    <dsp:sp modelId="{7FD98618-90AA-43D0-B40F-D76D042F76A7}">
      <dsp:nvSpPr>
        <dsp:cNvPr id="0" name=""/>
        <dsp:cNvSpPr/>
      </dsp:nvSpPr>
      <dsp:spPr>
        <a:xfrm rot="3240000">
          <a:off x="4864864" y="4123266"/>
          <a:ext cx="381238" cy="611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3240000">
        <a:off x="4864864" y="4123266"/>
        <a:ext cx="381238" cy="611326"/>
      </dsp:txXfrm>
    </dsp:sp>
    <dsp:sp modelId="{297A17FC-25BD-4C7B-907F-C1E3C3DE77C8}">
      <dsp:nvSpPr>
        <dsp:cNvPr id="0" name=""/>
        <dsp:cNvSpPr/>
      </dsp:nvSpPr>
      <dsp:spPr>
        <a:xfrm>
          <a:off x="4902642" y="4556933"/>
          <a:ext cx="1798019" cy="17980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Умственное воспитание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902642" y="4556933"/>
        <a:ext cx="1798019" cy="1798019"/>
      </dsp:txXfrm>
    </dsp:sp>
    <dsp:sp modelId="{05679250-367A-4388-99D6-D73BD197DBC0}">
      <dsp:nvSpPr>
        <dsp:cNvPr id="0" name=""/>
        <dsp:cNvSpPr/>
      </dsp:nvSpPr>
      <dsp:spPr>
        <a:xfrm rot="7560000">
          <a:off x="3397895" y="4123266"/>
          <a:ext cx="381238" cy="611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7560000">
        <a:off x="3397895" y="4123266"/>
        <a:ext cx="381238" cy="611326"/>
      </dsp:txXfrm>
    </dsp:sp>
    <dsp:sp modelId="{32C86168-6823-4A91-BC0F-EB7310BE59EA}">
      <dsp:nvSpPr>
        <dsp:cNvPr id="0" name=""/>
        <dsp:cNvSpPr/>
      </dsp:nvSpPr>
      <dsp:spPr>
        <a:xfrm>
          <a:off x="1943336" y="4556933"/>
          <a:ext cx="1798019" cy="179801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Нравственное воспитание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943336" y="4556933"/>
        <a:ext cx="1798019" cy="1798019"/>
      </dsp:txXfrm>
    </dsp:sp>
    <dsp:sp modelId="{98FE4733-62BB-4186-835D-4DD266880A8B}">
      <dsp:nvSpPr>
        <dsp:cNvPr id="0" name=""/>
        <dsp:cNvSpPr/>
      </dsp:nvSpPr>
      <dsp:spPr>
        <a:xfrm rot="11880000">
          <a:off x="2944577" y="2728096"/>
          <a:ext cx="381238" cy="611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 rot="11880000">
        <a:off x="2944577" y="2728096"/>
        <a:ext cx="381238" cy="611326"/>
      </dsp:txXfrm>
    </dsp:sp>
    <dsp:sp modelId="{9D0942EB-BF48-456B-8202-6797C8D10B71}">
      <dsp:nvSpPr>
        <dsp:cNvPr id="0" name=""/>
        <dsp:cNvSpPr/>
      </dsp:nvSpPr>
      <dsp:spPr>
        <a:xfrm>
          <a:off x="1028860" y="1742465"/>
          <a:ext cx="1798019" cy="179801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Эстетическое воспитание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28860" y="1742465"/>
        <a:ext cx="1798019" cy="179801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015F6E-86AA-4BD2-9A0D-9B8043BEC150}">
      <dsp:nvSpPr>
        <dsp:cNvPr id="0" name=""/>
        <dsp:cNvSpPr/>
      </dsp:nvSpPr>
      <dsp:spPr>
        <a:xfrm>
          <a:off x="3402915" y="1645"/>
          <a:ext cx="5104372" cy="13054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расширение круга читательских интересов дошкольников, знакомство с высокими образцами искусства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2915" y="1645"/>
        <a:ext cx="5104372" cy="1305426"/>
      </dsp:txXfrm>
    </dsp:sp>
    <dsp:sp modelId="{3EA2BA89-12E6-4B62-90A6-ED198022078F}">
      <dsp:nvSpPr>
        <dsp:cNvPr id="0" name=""/>
        <dsp:cNvSpPr/>
      </dsp:nvSpPr>
      <dsp:spPr>
        <a:xfrm>
          <a:off x="0" y="1645"/>
          <a:ext cx="3402915" cy="13054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разностороннего 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645"/>
        <a:ext cx="3402915" cy="1305426"/>
      </dsp:txXfrm>
    </dsp:sp>
    <dsp:sp modelId="{261ACC8B-A948-4815-9388-0F033F41228F}">
      <dsp:nvSpPr>
        <dsp:cNvPr id="0" name=""/>
        <dsp:cNvSpPr/>
      </dsp:nvSpPr>
      <dsp:spPr>
        <a:xfrm>
          <a:off x="3402915" y="1437614"/>
          <a:ext cx="5104372" cy="13054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формирование готовности к рациональному выбору книг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2915" y="1437614"/>
        <a:ext cx="5104372" cy="1305426"/>
      </dsp:txXfrm>
    </dsp:sp>
    <dsp:sp modelId="{3A525C04-8923-4F78-9BAF-A2D8CF6C7AEA}">
      <dsp:nvSpPr>
        <dsp:cNvPr id="0" name=""/>
        <dsp:cNvSpPr/>
      </dsp:nvSpPr>
      <dsp:spPr>
        <a:xfrm>
          <a:off x="0" y="1437614"/>
          <a:ext cx="3402915" cy="13054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разборчивого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0" y="1437614"/>
        <a:ext cx="3402915" cy="1305426"/>
      </dsp:txXfrm>
    </dsp:sp>
    <dsp:sp modelId="{6555111D-231C-4101-AE5D-3FC5E2FABE32}">
      <dsp:nvSpPr>
        <dsp:cNvPr id="0" name=""/>
        <dsp:cNvSpPr/>
      </dsp:nvSpPr>
      <dsp:spPr>
        <a:xfrm>
          <a:off x="3402915" y="2873583"/>
          <a:ext cx="5104372" cy="13054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формирование готовности к полноценному восприятию прочитанного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000" kern="1200" dirty="0"/>
        </a:p>
      </dsp:txBody>
      <dsp:txXfrm>
        <a:off x="3402915" y="2873583"/>
        <a:ext cx="5104372" cy="1305426"/>
      </dsp:txXfrm>
    </dsp:sp>
    <dsp:sp modelId="{37AC916B-240A-4EDE-B035-CB02B372B6A0}">
      <dsp:nvSpPr>
        <dsp:cNvPr id="0" name=""/>
        <dsp:cNvSpPr/>
      </dsp:nvSpPr>
      <dsp:spPr>
        <a:xfrm>
          <a:off x="0" y="2873583"/>
          <a:ext cx="3402915" cy="13054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вдумчивого, заинтересованного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873583"/>
        <a:ext cx="3402915" cy="1305426"/>
      </dsp:txXfrm>
    </dsp:sp>
    <dsp:sp modelId="{D211D521-0B01-4BF1-BE4C-E5ADFCE74F61}">
      <dsp:nvSpPr>
        <dsp:cNvPr id="0" name=""/>
        <dsp:cNvSpPr/>
      </dsp:nvSpPr>
      <dsp:spPr>
        <a:xfrm>
          <a:off x="3402915" y="4309552"/>
          <a:ext cx="5104372" cy="130542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формирование готовности к адекватной оценке прочитанного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02915" y="4309552"/>
        <a:ext cx="5104372" cy="1305426"/>
      </dsp:txXfrm>
    </dsp:sp>
    <dsp:sp modelId="{BA979835-743F-4F3D-9AB2-16BF4AE255A8}">
      <dsp:nvSpPr>
        <dsp:cNvPr id="0" name=""/>
        <dsp:cNvSpPr/>
      </dsp:nvSpPr>
      <dsp:spPr>
        <a:xfrm>
          <a:off x="0" y="4309552"/>
          <a:ext cx="3402915" cy="13054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критически мыслящего, творческого 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309552"/>
        <a:ext cx="3402915" cy="130542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D28BD6-1B5E-454F-A2C5-C4389A8D20C5}">
      <dsp:nvSpPr>
        <dsp:cNvPr id="0" name=""/>
        <dsp:cNvSpPr/>
      </dsp:nvSpPr>
      <dsp:spPr>
        <a:xfrm>
          <a:off x="0" y="53770"/>
          <a:ext cx="7772399" cy="5434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Воображаемый диалог  </a:t>
          </a:r>
          <a:endParaRPr lang="ru-RU" sz="3000" kern="1200" dirty="0">
            <a:solidFill>
              <a:schemeClr val="tx1"/>
            </a:solidFill>
          </a:endParaRPr>
        </a:p>
      </dsp:txBody>
      <dsp:txXfrm>
        <a:off x="0" y="53770"/>
        <a:ext cx="7772399" cy="543460"/>
      </dsp:txXfrm>
    </dsp:sp>
    <dsp:sp modelId="{2A4DF4AB-2BC2-4F72-8A7B-9DE0935931FF}">
      <dsp:nvSpPr>
        <dsp:cNvPr id="0" name=""/>
        <dsp:cNvSpPr/>
      </dsp:nvSpPr>
      <dsp:spPr>
        <a:xfrm>
          <a:off x="0" y="2358022"/>
          <a:ext cx="7772399" cy="543460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Ролевые игры 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0" y="2358022"/>
        <a:ext cx="7772399" cy="543460"/>
      </dsp:txXfrm>
    </dsp:sp>
    <dsp:sp modelId="{4930D2CC-8605-4287-98BC-FF53E0E65559}">
      <dsp:nvSpPr>
        <dsp:cNvPr id="0" name=""/>
        <dsp:cNvSpPr/>
      </dsp:nvSpPr>
      <dsp:spPr>
        <a:xfrm>
          <a:off x="0" y="579563"/>
          <a:ext cx="7772399" cy="5434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Воображаемый диалог с литературным героем </a:t>
          </a:r>
          <a:endParaRPr lang="ru-RU" sz="2400" b="1" kern="1200" dirty="0"/>
        </a:p>
      </dsp:txBody>
      <dsp:txXfrm>
        <a:off x="0" y="579563"/>
        <a:ext cx="7772399" cy="543460"/>
      </dsp:txXfrm>
    </dsp:sp>
    <dsp:sp modelId="{18CFE336-2B8C-41CA-897E-E62A46433F09}">
      <dsp:nvSpPr>
        <dsp:cNvPr id="0" name=""/>
        <dsp:cNvSpPr/>
      </dsp:nvSpPr>
      <dsp:spPr>
        <a:xfrm>
          <a:off x="0" y="2862082"/>
          <a:ext cx="7772399" cy="543460"/>
        </a:xfrm>
        <a:prstGeom prst="chevron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Драматизация отрывков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0" y="2862082"/>
        <a:ext cx="7772399" cy="543460"/>
      </dsp:txXfrm>
    </dsp:sp>
    <dsp:sp modelId="{B325F4EC-F1B8-4579-94A1-0F935A9318AA}">
      <dsp:nvSpPr>
        <dsp:cNvPr id="0" name=""/>
        <dsp:cNvSpPr/>
      </dsp:nvSpPr>
      <dsp:spPr>
        <a:xfrm>
          <a:off x="0" y="608089"/>
          <a:ext cx="7772399" cy="543460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Игра</a:t>
          </a:r>
          <a:r>
            <a:rPr lang="ru-RU" sz="3000" kern="1200" dirty="0" smtClean="0">
              <a:solidFill>
                <a:schemeClr val="tx1"/>
              </a:solidFill>
            </a:rPr>
            <a:t>«У нас в гостях герои любимой книги»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0" y="608089"/>
        <a:ext cx="7772399" cy="543460"/>
      </dsp:txXfrm>
    </dsp:sp>
    <dsp:sp modelId="{B493E9B6-007C-4D71-82BF-94324495A2A9}">
      <dsp:nvSpPr>
        <dsp:cNvPr id="0" name=""/>
        <dsp:cNvSpPr/>
      </dsp:nvSpPr>
      <dsp:spPr>
        <a:xfrm>
          <a:off x="0" y="1256166"/>
          <a:ext cx="7772399" cy="543460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tx1"/>
              </a:solidFill>
            </a:rPr>
            <a:t>Написание письма литературному герою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0" y="1256166"/>
        <a:ext cx="7772399" cy="543460"/>
      </dsp:txXfrm>
    </dsp:sp>
    <dsp:sp modelId="{307ED7B6-F67B-454D-8F71-6023D94995B2}">
      <dsp:nvSpPr>
        <dsp:cNvPr id="0" name=""/>
        <dsp:cNvSpPr/>
      </dsp:nvSpPr>
      <dsp:spPr>
        <a:xfrm>
          <a:off x="0" y="1832229"/>
          <a:ext cx="7772399" cy="5434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19050" rIns="0" bIns="190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solidFill>
                <a:schemeClr val="tx1"/>
              </a:solidFill>
            </a:rPr>
            <a:t>Игра «Герои сказок в необычных условиях»</a:t>
          </a:r>
          <a:endParaRPr lang="ru-RU" sz="3000" b="1" kern="1200" dirty="0">
            <a:solidFill>
              <a:schemeClr val="tx1"/>
            </a:solidFill>
          </a:endParaRPr>
        </a:p>
      </dsp:txBody>
      <dsp:txXfrm>
        <a:off x="0" y="1832229"/>
        <a:ext cx="7772399" cy="54346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69BC71-82B5-4BF8-B6C5-5B3F1E0EF025}">
      <dsp:nvSpPr>
        <dsp:cNvPr id="0" name=""/>
        <dsp:cNvSpPr/>
      </dsp:nvSpPr>
      <dsp:spPr>
        <a:xfrm>
          <a:off x="3795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Рано по утру, лесорубы шагают в лес. Где деревья помечены они пилят пилой. </a:t>
          </a:r>
          <a:endParaRPr lang="ru-RU" sz="1600" kern="1200" dirty="0"/>
        </a:p>
      </dsp:txBody>
      <dsp:txXfrm>
        <a:off x="3795" y="1914538"/>
        <a:ext cx="1272480" cy="1914538"/>
      </dsp:txXfrm>
    </dsp:sp>
    <dsp:sp modelId="{638DFCB8-51E0-46CA-B582-7B849201CC0C}">
      <dsp:nvSpPr>
        <dsp:cNvPr id="0" name=""/>
        <dsp:cNvSpPr/>
      </dsp:nvSpPr>
      <dsp:spPr>
        <a:xfrm>
          <a:off x="41969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65F584-A07B-48C5-BF5A-276B5181BECD}">
      <dsp:nvSpPr>
        <dsp:cNvPr id="0" name=""/>
        <dsp:cNvSpPr/>
      </dsp:nvSpPr>
      <dsp:spPr>
        <a:xfrm>
          <a:off x="1314449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Лесорубы обрубают ветки </a:t>
          </a:r>
          <a:r>
            <a:rPr lang="ru-RU" sz="1200" kern="1200" dirty="0" smtClean="0"/>
            <a:t>. </a:t>
          </a:r>
          <a:endParaRPr lang="ru-RU" sz="1200" kern="1200" dirty="0"/>
        </a:p>
      </dsp:txBody>
      <dsp:txXfrm>
        <a:off x="1314449" y="1914538"/>
        <a:ext cx="1272480" cy="1914538"/>
      </dsp:txXfrm>
    </dsp:sp>
    <dsp:sp modelId="{69F399F4-E41C-4CE0-BB32-F2D1BD16779C}">
      <dsp:nvSpPr>
        <dsp:cNvPr id="0" name=""/>
        <dsp:cNvSpPr/>
      </dsp:nvSpPr>
      <dsp:spPr>
        <a:xfrm>
          <a:off x="1352624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32ED42-9C93-4A86-80B6-5BB0B2936BFB}">
      <dsp:nvSpPr>
        <dsp:cNvPr id="0" name=""/>
        <dsp:cNvSpPr/>
      </dsp:nvSpPr>
      <dsp:spPr>
        <a:xfrm>
          <a:off x="2625104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На помощь лесорубу спешит трактор –  вездеход и тянет деревья к реке. </a:t>
          </a:r>
          <a:endParaRPr lang="ru-RU" sz="1600" kern="1200" dirty="0"/>
        </a:p>
      </dsp:txBody>
      <dsp:txXfrm>
        <a:off x="2625104" y="1914538"/>
        <a:ext cx="1272480" cy="1914538"/>
      </dsp:txXfrm>
    </dsp:sp>
    <dsp:sp modelId="{66BFF9F3-0667-4005-A814-3673DFE3B855}">
      <dsp:nvSpPr>
        <dsp:cNvPr id="0" name=""/>
        <dsp:cNvSpPr/>
      </dsp:nvSpPr>
      <dsp:spPr>
        <a:xfrm>
          <a:off x="2663279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228A1-433F-4569-BCA6-056F3BBDFEB6}">
      <dsp:nvSpPr>
        <dsp:cNvPr id="0" name=""/>
        <dsp:cNvSpPr/>
      </dsp:nvSpPr>
      <dsp:spPr>
        <a:xfrm>
          <a:off x="3935759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Река самая хорошая дорога  для плавки леса, как огромные рыбки плавают эти бревна вниз по течению. </a:t>
          </a:r>
          <a:endParaRPr lang="ru-RU" sz="1400" kern="1200" dirty="0"/>
        </a:p>
      </dsp:txBody>
      <dsp:txXfrm>
        <a:off x="3935759" y="1914538"/>
        <a:ext cx="1272480" cy="1914538"/>
      </dsp:txXfrm>
    </dsp:sp>
    <dsp:sp modelId="{1368921A-A00E-4100-A837-3CFE749B6920}">
      <dsp:nvSpPr>
        <dsp:cNvPr id="0" name=""/>
        <dsp:cNvSpPr/>
      </dsp:nvSpPr>
      <dsp:spPr>
        <a:xfrm>
          <a:off x="3973934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1BAE9-698E-4642-8DD2-1914D48AE034}">
      <dsp:nvSpPr>
        <dsp:cNvPr id="0" name=""/>
        <dsp:cNvSpPr/>
      </dsp:nvSpPr>
      <dsp:spPr>
        <a:xfrm>
          <a:off x="5246414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Деревья идут в бумажный комбинат. </a:t>
          </a:r>
          <a:endParaRPr lang="ru-RU" sz="1600" kern="1200" dirty="0"/>
        </a:p>
      </dsp:txBody>
      <dsp:txXfrm>
        <a:off x="5246414" y="1914538"/>
        <a:ext cx="1272480" cy="1914538"/>
      </dsp:txXfrm>
    </dsp:sp>
    <dsp:sp modelId="{4EB4DBFF-EC0A-4DCD-8762-8AEDC3FB2F06}">
      <dsp:nvSpPr>
        <dsp:cNvPr id="0" name=""/>
        <dsp:cNvSpPr/>
      </dsp:nvSpPr>
      <dsp:spPr>
        <a:xfrm>
          <a:off x="5284589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78944-A7DB-4AB3-A8D3-BC91E4565EA5}">
      <dsp:nvSpPr>
        <dsp:cNvPr id="0" name=""/>
        <dsp:cNvSpPr/>
      </dsp:nvSpPr>
      <dsp:spPr>
        <a:xfrm>
          <a:off x="6557069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Деревья  рас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/>
            <a:t>пиливают</a:t>
          </a:r>
          <a:r>
            <a:rPr lang="ru-RU" sz="1400" kern="1200" dirty="0" smtClean="0"/>
            <a:t>, измельчают в опилки и даже варят, чтобы получить массу, похожую на жидкое тесто. </a:t>
          </a:r>
          <a:endParaRPr lang="ru-RU" sz="1400" kern="1200" dirty="0"/>
        </a:p>
      </dsp:txBody>
      <dsp:txXfrm>
        <a:off x="6557069" y="1914538"/>
        <a:ext cx="1272480" cy="1914538"/>
      </dsp:txXfrm>
    </dsp:sp>
    <dsp:sp modelId="{31153622-E891-434A-AB78-12D8714EEFD0}">
      <dsp:nvSpPr>
        <dsp:cNvPr id="0" name=""/>
        <dsp:cNvSpPr/>
      </dsp:nvSpPr>
      <dsp:spPr>
        <a:xfrm>
          <a:off x="6595243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4045F3-88E4-4CAB-8DE9-BEA124054BFF}">
      <dsp:nvSpPr>
        <dsp:cNvPr id="0" name=""/>
        <dsp:cNvSpPr/>
      </dsp:nvSpPr>
      <dsp:spPr>
        <a:xfrm>
          <a:off x="7867724" y="0"/>
          <a:ext cx="1272480" cy="478634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Тесто разливают по формам в длинные широкие полосы и получается бумага. </a:t>
          </a:r>
          <a:endParaRPr lang="ru-RU" sz="1500" kern="1200" dirty="0"/>
        </a:p>
      </dsp:txBody>
      <dsp:txXfrm>
        <a:off x="7867724" y="1914538"/>
        <a:ext cx="1272480" cy="1914538"/>
      </dsp:txXfrm>
    </dsp:sp>
    <dsp:sp modelId="{E6BC1F34-1DA4-4D3D-82D6-272BCBC707FE}">
      <dsp:nvSpPr>
        <dsp:cNvPr id="0" name=""/>
        <dsp:cNvSpPr/>
      </dsp:nvSpPr>
      <dsp:spPr>
        <a:xfrm>
          <a:off x="7905898" y="287180"/>
          <a:ext cx="1196131" cy="1593853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5B005-302A-4C85-9610-602756407FB9}">
      <dsp:nvSpPr>
        <dsp:cNvPr id="0" name=""/>
        <dsp:cNvSpPr/>
      </dsp:nvSpPr>
      <dsp:spPr>
        <a:xfrm>
          <a:off x="365759" y="3829076"/>
          <a:ext cx="8412480" cy="717951"/>
        </a:xfrm>
        <a:prstGeom prst="rightArrow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9105D59-4F87-44E3-9005-D6A8947D70E3}">
      <dsp:nvSpPr>
        <dsp:cNvPr id="0" name=""/>
        <dsp:cNvSpPr/>
      </dsp:nvSpPr>
      <dsp:spPr>
        <a:xfrm>
          <a:off x="0" y="0"/>
          <a:ext cx="4429156" cy="4429156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0905C2-2845-451A-8FB5-E728A2EBF754}">
      <dsp:nvSpPr>
        <dsp:cNvPr id="0" name=""/>
        <dsp:cNvSpPr/>
      </dsp:nvSpPr>
      <dsp:spPr>
        <a:xfrm>
          <a:off x="2214578" y="0"/>
          <a:ext cx="5557822" cy="442915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Библиотека пришла в гости</a:t>
          </a:r>
          <a:endParaRPr lang="ru-RU" sz="2500" kern="1200" dirty="0"/>
        </a:p>
      </dsp:txBody>
      <dsp:txXfrm>
        <a:off x="2214578" y="0"/>
        <a:ext cx="5557822" cy="553645"/>
      </dsp:txXfrm>
    </dsp:sp>
    <dsp:sp modelId="{E9FFE247-14C9-4871-A050-30EF38B2E927}">
      <dsp:nvSpPr>
        <dsp:cNvPr id="0" name=""/>
        <dsp:cNvSpPr/>
      </dsp:nvSpPr>
      <dsp:spPr>
        <a:xfrm>
          <a:off x="387551" y="553645"/>
          <a:ext cx="3654052" cy="3654052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0EB0B-4B90-4A02-90C4-4D4ADB026B3D}">
      <dsp:nvSpPr>
        <dsp:cNvPr id="0" name=""/>
        <dsp:cNvSpPr/>
      </dsp:nvSpPr>
      <dsp:spPr>
        <a:xfrm>
          <a:off x="2214578" y="553645"/>
          <a:ext cx="5557822" cy="36540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электронные презентации </a:t>
          </a:r>
          <a:endParaRPr lang="ru-RU" sz="2500" kern="1200" dirty="0"/>
        </a:p>
      </dsp:txBody>
      <dsp:txXfrm>
        <a:off x="2214578" y="553645"/>
        <a:ext cx="5557822" cy="553646"/>
      </dsp:txXfrm>
    </dsp:sp>
    <dsp:sp modelId="{160A7FC4-2C37-485C-BF21-2B5C42E469F8}">
      <dsp:nvSpPr>
        <dsp:cNvPr id="0" name=""/>
        <dsp:cNvSpPr/>
      </dsp:nvSpPr>
      <dsp:spPr>
        <a:xfrm>
          <a:off x="775103" y="1107291"/>
          <a:ext cx="2878948" cy="2878948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182AD-77EA-43E5-9667-0C28130D1E7B}">
      <dsp:nvSpPr>
        <dsp:cNvPr id="0" name=""/>
        <dsp:cNvSpPr/>
      </dsp:nvSpPr>
      <dsp:spPr>
        <a:xfrm>
          <a:off x="2214578" y="1107291"/>
          <a:ext cx="5557822" cy="28789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Театрализованные представления</a:t>
          </a:r>
          <a:endParaRPr lang="ru-RU" sz="2500" kern="1200" dirty="0"/>
        </a:p>
      </dsp:txBody>
      <dsp:txXfrm>
        <a:off x="2214578" y="1107291"/>
        <a:ext cx="5557822" cy="553641"/>
      </dsp:txXfrm>
    </dsp:sp>
    <dsp:sp modelId="{71529B7B-B466-450A-867F-A56BDA06C8D8}">
      <dsp:nvSpPr>
        <dsp:cNvPr id="0" name=""/>
        <dsp:cNvSpPr/>
      </dsp:nvSpPr>
      <dsp:spPr>
        <a:xfrm>
          <a:off x="1162653" y="1660933"/>
          <a:ext cx="2103849" cy="2103849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A3E25A-2A9B-41CD-A3B3-A65791D9E48D}">
      <dsp:nvSpPr>
        <dsp:cNvPr id="0" name=""/>
        <dsp:cNvSpPr/>
      </dsp:nvSpPr>
      <dsp:spPr>
        <a:xfrm>
          <a:off x="2214578" y="1660933"/>
          <a:ext cx="5557822" cy="21038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Литературные праздники</a:t>
          </a:r>
          <a:endParaRPr lang="ru-RU" sz="2500" kern="1200" dirty="0"/>
        </a:p>
      </dsp:txBody>
      <dsp:txXfrm>
        <a:off x="2214578" y="1660933"/>
        <a:ext cx="5557822" cy="553645"/>
      </dsp:txXfrm>
    </dsp:sp>
    <dsp:sp modelId="{C5360219-943B-4587-9C70-7323128F688E}">
      <dsp:nvSpPr>
        <dsp:cNvPr id="0" name=""/>
        <dsp:cNvSpPr/>
      </dsp:nvSpPr>
      <dsp:spPr>
        <a:xfrm>
          <a:off x="1550205" y="2214579"/>
          <a:ext cx="1328745" cy="1328745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A9D4E0-503E-4A03-B7E0-0911EFAFA674}">
      <dsp:nvSpPr>
        <dsp:cNvPr id="0" name=""/>
        <dsp:cNvSpPr/>
      </dsp:nvSpPr>
      <dsp:spPr>
        <a:xfrm>
          <a:off x="2214578" y="2214579"/>
          <a:ext cx="5557822" cy="13287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Викторины</a:t>
          </a:r>
          <a:endParaRPr lang="ru-RU" sz="2500" kern="1200" dirty="0"/>
        </a:p>
      </dsp:txBody>
      <dsp:txXfrm>
        <a:off x="2214578" y="2214579"/>
        <a:ext cx="5557822" cy="553646"/>
      </dsp:txXfrm>
    </dsp:sp>
    <dsp:sp modelId="{38C3208A-CC94-449B-BF92-6835C08A6938}">
      <dsp:nvSpPr>
        <dsp:cNvPr id="0" name=""/>
        <dsp:cNvSpPr/>
      </dsp:nvSpPr>
      <dsp:spPr>
        <a:xfrm>
          <a:off x="1937757" y="2768225"/>
          <a:ext cx="553641" cy="553641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9B986-E8DF-404A-A7C2-F56B5674A3C1}">
      <dsp:nvSpPr>
        <dsp:cNvPr id="0" name=""/>
        <dsp:cNvSpPr/>
      </dsp:nvSpPr>
      <dsp:spPr>
        <a:xfrm>
          <a:off x="2214578" y="2768225"/>
          <a:ext cx="5557822" cy="5536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Конкурсы</a:t>
          </a:r>
          <a:endParaRPr lang="ru-RU" sz="2500" kern="1200" dirty="0"/>
        </a:p>
      </dsp:txBody>
      <dsp:txXfrm>
        <a:off x="2214578" y="2768225"/>
        <a:ext cx="5557822" cy="55364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34F5E8-66E8-405F-901D-80651EB88963}">
      <dsp:nvSpPr>
        <dsp:cNvPr id="0" name=""/>
        <dsp:cNvSpPr/>
      </dsp:nvSpPr>
      <dsp:spPr>
        <a:xfrm>
          <a:off x="3604666" y="1266261"/>
          <a:ext cx="1696416" cy="16964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F850661-476D-4CC0-A8C1-577E4AB19077}">
      <dsp:nvSpPr>
        <dsp:cNvPr id="0" name=""/>
        <dsp:cNvSpPr/>
      </dsp:nvSpPr>
      <dsp:spPr>
        <a:xfrm>
          <a:off x="3392614" y="0"/>
          <a:ext cx="2120520" cy="11551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Творческие конкурсы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92614" y="0"/>
        <a:ext cx="2120520" cy="1155147"/>
      </dsp:txXfrm>
    </dsp:sp>
    <dsp:sp modelId="{80809FE1-DD3E-4F39-AE0C-00B2EB3F4320}">
      <dsp:nvSpPr>
        <dsp:cNvPr id="0" name=""/>
        <dsp:cNvSpPr/>
      </dsp:nvSpPr>
      <dsp:spPr>
        <a:xfrm>
          <a:off x="4155295" y="1584202"/>
          <a:ext cx="1696416" cy="169641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C35496E-5939-4ADA-A02F-DF759B94AF45}">
      <dsp:nvSpPr>
        <dsp:cNvPr id="0" name=""/>
        <dsp:cNvSpPr/>
      </dsp:nvSpPr>
      <dsp:spPr>
        <a:xfrm>
          <a:off x="5977529" y="1100140"/>
          <a:ext cx="2009546" cy="126516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Выставки работ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77529" y="1100140"/>
        <a:ext cx="2009546" cy="1265161"/>
      </dsp:txXfrm>
    </dsp:sp>
    <dsp:sp modelId="{987F8A48-9786-4F64-A4E8-A3A3B51CB68A}">
      <dsp:nvSpPr>
        <dsp:cNvPr id="0" name=""/>
        <dsp:cNvSpPr/>
      </dsp:nvSpPr>
      <dsp:spPr>
        <a:xfrm>
          <a:off x="4155295" y="2220083"/>
          <a:ext cx="1696416" cy="169641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9335286-2DA9-4384-ACF2-FA7BB5C2F32F}">
      <dsp:nvSpPr>
        <dsp:cNvPr id="0" name=""/>
        <dsp:cNvSpPr/>
      </dsp:nvSpPr>
      <dsp:spPr>
        <a:xfrm>
          <a:off x="5869877" y="2575761"/>
          <a:ext cx="2686562" cy="15158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Совместные литературные вечера – развлечения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69877" y="2575761"/>
        <a:ext cx="2686562" cy="1515847"/>
      </dsp:txXfrm>
    </dsp:sp>
    <dsp:sp modelId="{73A2EEE7-C305-4BB9-B3D2-85539ED96A7A}">
      <dsp:nvSpPr>
        <dsp:cNvPr id="0" name=""/>
        <dsp:cNvSpPr/>
      </dsp:nvSpPr>
      <dsp:spPr>
        <a:xfrm>
          <a:off x="3604666" y="2538573"/>
          <a:ext cx="1696416" cy="169641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391CF4F-2D6A-4970-964C-55DB67586937}">
      <dsp:nvSpPr>
        <dsp:cNvPr id="0" name=""/>
        <dsp:cNvSpPr/>
      </dsp:nvSpPr>
      <dsp:spPr>
        <a:xfrm>
          <a:off x="2675825" y="4345554"/>
          <a:ext cx="3554098" cy="11551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Совместный проект - рукописная книга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75825" y="4345554"/>
        <a:ext cx="3554098" cy="1155147"/>
      </dsp:txXfrm>
    </dsp:sp>
    <dsp:sp modelId="{F328B18F-650B-4A93-BAC7-4DAC7407E08D}">
      <dsp:nvSpPr>
        <dsp:cNvPr id="0" name=""/>
        <dsp:cNvSpPr/>
      </dsp:nvSpPr>
      <dsp:spPr>
        <a:xfrm>
          <a:off x="3054038" y="2220083"/>
          <a:ext cx="1696416" cy="169641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83A300-69A8-460D-AEFA-18A88776356E}">
      <dsp:nvSpPr>
        <dsp:cNvPr id="0" name=""/>
        <dsp:cNvSpPr/>
      </dsp:nvSpPr>
      <dsp:spPr>
        <a:xfrm>
          <a:off x="918674" y="2986881"/>
          <a:ext cx="2009546" cy="14136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Открытые занятия с участием родителей 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918674" y="2986881"/>
        <a:ext cx="2009546" cy="1413680"/>
      </dsp:txXfrm>
    </dsp:sp>
    <dsp:sp modelId="{0AE05E3C-4C1C-47F0-B827-D988EEBB7FC6}">
      <dsp:nvSpPr>
        <dsp:cNvPr id="0" name=""/>
        <dsp:cNvSpPr/>
      </dsp:nvSpPr>
      <dsp:spPr>
        <a:xfrm>
          <a:off x="3054038" y="1584202"/>
          <a:ext cx="1696416" cy="16964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C3E4F2B-9E66-4201-9C4B-BF113C953DE3}">
      <dsp:nvSpPr>
        <dsp:cNvPr id="0" name=""/>
        <dsp:cNvSpPr/>
      </dsp:nvSpPr>
      <dsp:spPr>
        <a:xfrm>
          <a:off x="389851" y="1100140"/>
          <a:ext cx="3067191" cy="141368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Информационный стенд для родителей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9851" y="1100140"/>
        <a:ext cx="3067191" cy="141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A8BB8-184B-44EB-9164-A87320DF4DE1}" type="datetimeFigureOut">
              <a:rPr lang="ru-RU" smtClean="0"/>
              <a:pPr/>
              <a:t>10.03.2015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D8551-0CD3-476F-8B68-B465EE6392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diamond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microsoft.com/office/2007/relationships/diagramDrawing" Target="../diagrams/drawing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diagramLayout" Target="../diagrams/layout8.xml"/><Relationship Id="rId7" Type="http://schemas.openxmlformats.org/officeDocument/2006/relationships/image" Target="../media/image3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87220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Воспитание читательского интереса у детей старшего дошкольного возраста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9124" y="4429132"/>
            <a:ext cx="4319340" cy="185738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высшей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№ 85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города Мурманска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Фишкова Татьяна Анатольевна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РР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305472"/>
            <a:ext cx="3320348" cy="432048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3275856" y="2564904"/>
            <a:ext cx="2287726" cy="1288164"/>
          </a:xfrm>
          <a:prstGeom prst="wedgeRoundRectCallout">
            <a:avLst>
              <a:gd name="adj1" fmla="val -21569"/>
              <a:gd name="adj2" fmla="val 5031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совместной работы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 1 3"/>
          <p:cNvSpPr/>
          <p:nvPr/>
        </p:nvSpPr>
        <p:spPr>
          <a:xfrm>
            <a:off x="6660232" y="764704"/>
            <a:ext cx="2214578" cy="928694"/>
          </a:xfrm>
          <a:prstGeom prst="borderCallout1">
            <a:avLst>
              <a:gd name="adj1" fmla="val 99291"/>
              <a:gd name="adj2" fmla="val 659"/>
              <a:gd name="adj3" fmla="val 199546"/>
              <a:gd name="adj4" fmla="val -5109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Тематические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Выноска 1 4"/>
          <p:cNvSpPr/>
          <p:nvPr/>
        </p:nvSpPr>
        <p:spPr>
          <a:xfrm>
            <a:off x="6660232" y="2204864"/>
            <a:ext cx="2232248" cy="714380"/>
          </a:xfrm>
          <a:prstGeom prst="borderCallout1">
            <a:avLst>
              <a:gd name="adj1" fmla="val 49531"/>
              <a:gd name="adj2" fmla="val -1269"/>
              <a:gd name="adj3" fmla="val 93685"/>
              <a:gd name="adj4" fmla="val -498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Иллюстрирование книг</a:t>
            </a:r>
          </a:p>
        </p:txBody>
      </p:sp>
      <p:sp>
        <p:nvSpPr>
          <p:cNvPr id="6" name="Выноска 1 5"/>
          <p:cNvSpPr/>
          <p:nvPr/>
        </p:nvSpPr>
        <p:spPr>
          <a:xfrm>
            <a:off x="214282" y="3929066"/>
            <a:ext cx="2143140" cy="1071570"/>
          </a:xfrm>
          <a:prstGeom prst="borderCallout1">
            <a:avLst>
              <a:gd name="adj1" fmla="val 45944"/>
              <a:gd name="adj2" fmla="val 98438"/>
              <a:gd name="adj3" fmla="val -13965"/>
              <a:gd name="adj4" fmla="val 14538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«Книжкина» больница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Выноска 1 6"/>
          <p:cNvSpPr/>
          <p:nvPr/>
        </p:nvSpPr>
        <p:spPr>
          <a:xfrm>
            <a:off x="6516216" y="3284984"/>
            <a:ext cx="2214578" cy="857256"/>
          </a:xfrm>
          <a:prstGeom prst="borderCallout1">
            <a:avLst>
              <a:gd name="adj1" fmla="val 44011"/>
              <a:gd name="adj2" fmla="val 810"/>
              <a:gd name="adj3" fmla="val -10532"/>
              <a:gd name="adj4" fmla="val -42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«Сказка для малышей» </a:t>
            </a:r>
          </a:p>
        </p:txBody>
      </p:sp>
      <p:sp>
        <p:nvSpPr>
          <p:cNvPr id="9" name="Выноска 1 8"/>
          <p:cNvSpPr/>
          <p:nvPr/>
        </p:nvSpPr>
        <p:spPr>
          <a:xfrm>
            <a:off x="2483768" y="260648"/>
            <a:ext cx="3786214" cy="826962"/>
          </a:xfrm>
          <a:prstGeom prst="borderCallout1">
            <a:avLst>
              <a:gd name="adj1" fmla="val 279024"/>
              <a:gd name="adj2" fmla="val 51244"/>
              <a:gd name="adj3" fmla="val 105328"/>
              <a:gd name="adj4" fmla="val 506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собственных рассказов и сказок, стихов, загадок</a:t>
            </a:r>
          </a:p>
        </p:txBody>
      </p:sp>
      <p:sp>
        <p:nvSpPr>
          <p:cNvPr id="12" name="Выноска 1 11"/>
          <p:cNvSpPr/>
          <p:nvPr/>
        </p:nvSpPr>
        <p:spPr>
          <a:xfrm>
            <a:off x="323528" y="1196752"/>
            <a:ext cx="1714512" cy="826962"/>
          </a:xfrm>
          <a:prstGeom prst="borderCallout1">
            <a:avLst>
              <a:gd name="adj1" fmla="val 100364"/>
              <a:gd name="adj2" fmla="val 99095"/>
              <a:gd name="adj3" fmla="val 178106"/>
              <a:gd name="adj4" fmla="val 17307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стихов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 1 12"/>
          <p:cNvSpPr/>
          <p:nvPr/>
        </p:nvSpPr>
        <p:spPr>
          <a:xfrm>
            <a:off x="214282" y="2571744"/>
            <a:ext cx="1714512" cy="826962"/>
          </a:xfrm>
          <a:prstGeom prst="borderCallout1">
            <a:avLst>
              <a:gd name="adj1" fmla="val 52314"/>
              <a:gd name="adj2" fmla="val 100873"/>
              <a:gd name="adj3" fmla="val 56260"/>
              <a:gd name="adj4" fmla="val 1775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Выставки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</a:t>
            </a:r>
          </a:p>
        </p:txBody>
      </p:sp>
      <p:sp>
        <p:nvSpPr>
          <p:cNvPr id="15" name="Выноска 1 14"/>
          <p:cNvSpPr/>
          <p:nvPr/>
        </p:nvSpPr>
        <p:spPr>
          <a:xfrm>
            <a:off x="285720" y="5572140"/>
            <a:ext cx="2714644" cy="857256"/>
          </a:xfrm>
          <a:prstGeom prst="borderCallout1">
            <a:avLst>
              <a:gd name="adj1" fmla="val -3365"/>
              <a:gd name="adj2" fmla="val 93021"/>
              <a:gd name="adj3" fmla="val -198797"/>
              <a:gd name="adj4" fmla="val 12271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Ролевые игры по литературным сюжетам</a:t>
            </a:r>
          </a:p>
        </p:txBody>
      </p:sp>
      <p:sp>
        <p:nvSpPr>
          <p:cNvPr id="16" name="Выноска 1 15"/>
          <p:cNvSpPr/>
          <p:nvPr/>
        </p:nvSpPr>
        <p:spPr>
          <a:xfrm>
            <a:off x="6300192" y="4437112"/>
            <a:ext cx="2571768" cy="2016224"/>
          </a:xfrm>
          <a:prstGeom prst="borderCallout1">
            <a:avLst>
              <a:gd name="adj1" fmla="val 51755"/>
              <a:gd name="adj2" fmla="val -749"/>
              <a:gd name="adj3" fmla="val -29468"/>
              <a:gd name="adj4" fmla="val -3343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Литературные произведения как смысловой фон для совместной деятельности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Выноска 1 16"/>
          <p:cNvSpPr/>
          <p:nvPr/>
        </p:nvSpPr>
        <p:spPr>
          <a:xfrm>
            <a:off x="3419872" y="5445224"/>
            <a:ext cx="2143140" cy="1071570"/>
          </a:xfrm>
          <a:prstGeom prst="borderCallout1">
            <a:avLst>
              <a:gd name="adj1" fmla="val 371"/>
              <a:gd name="adj2" fmla="val 50087"/>
              <a:gd name="adj3" fmla="val -148283"/>
              <a:gd name="adj4" fmla="val 5063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Литературные викторины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14356"/>
            <a:ext cx="7772400" cy="6264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Тематические досуги: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484784"/>
            <a:ext cx="7772400" cy="49446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Откуда книга пришла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История книги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гостях у  С. Я. Маршака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 сказок Андерсена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Сказки дедушки Корнея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Волшебный мир сказок Братьев Гримм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«Там на неведанных дорожках…» Литературная викторина по сказкам А.С. Пушкина.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Знакомство с творчеством художника-иллюстратора  и писателя Е. Чарушина</a:t>
            </a:r>
          </a:p>
          <a:p>
            <a:pPr>
              <a:buFont typeface="Wingdings" pitchFamily="2" charset="2"/>
              <a:buChar char="Ø"/>
            </a:pPr>
            <a:r>
              <a:rPr lang="ru-RU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гости к сказкам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14300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Откуда книга пришла</a:t>
            </a:r>
            <a:endParaRPr lang="ru-RU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500174"/>
          <a:ext cx="9144000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История книги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00108"/>
            <a:ext cx="4495800" cy="585789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Наскальные рисунки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Узелковое письмо</a:t>
            </a: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Глиняные таблички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00562" y="928670"/>
            <a:ext cx="4643438" cy="5715040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Берестяная грамота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Папирус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Пергамент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Бумага </a:t>
            </a: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285860"/>
            <a:ext cx="164307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 cstate="print"/>
          <a:srcRect l="4777" t="8136" r="5864" b="6435"/>
          <a:stretch>
            <a:fillRect/>
          </a:stretch>
        </p:blipFill>
        <p:spPr bwMode="auto">
          <a:xfrm>
            <a:off x="2267744" y="3717032"/>
            <a:ext cx="192882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445224"/>
            <a:ext cx="171451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357298"/>
            <a:ext cx="221457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2214554"/>
            <a:ext cx="1500198" cy="157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3857628"/>
            <a:ext cx="146748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5357826"/>
            <a:ext cx="17910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16" y="5500702"/>
            <a:ext cx="1648144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Самые – самые книги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000108"/>
            <a:ext cx="4495800" cy="5857892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Самой маленькой книгой в мире, по состоянию на 2002 год, являлась книга "Хамелеон" А.П.Чехова размером 0,9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0,9 мм. Она содержит 30 страниц по 11 строк текста на каждой, 3 цветные иллюстрации. Книга была отпечатана и переплетена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А.И.Коненко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1996 г. в г. Омске РФ.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Двенадцать самых маленьких книг мира умещаются в одной столовой ложке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495800" cy="5786454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2004 году, в России издали книгу под названием "Самая большая в мире книга для малышей". И хотя в ней всего 4 странички и 12 стихотворений для детей, эта книга имеет поистине внушительные размеры. Высота книги составляет 6 метров, ширина - 3 метра, а  вес у этой книги-гиганта 492 килограмма.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endParaRPr lang="ru-RU" sz="1400" dirty="0" smtClean="0"/>
          </a:p>
          <a:p>
            <a:pPr marL="182563" indent="-182563">
              <a:tabLst>
                <a:tab pos="1965325" algn="l"/>
              </a:tabLs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Самой толстой печатной книгой в мире является книга Интернета - WIKIPEDIA. Эта книга представляет собой сборник статей из сети Интернет, которые любитель книг Роб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Мэтьюс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решил напечатать в виде одного тома. В итоге, бумажная версия этой книжечки составила 5000 страниц.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285992"/>
            <a:ext cx="2357454" cy="1714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Самые маленькие книги"/>
          <p:cNvPicPr/>
          <p:nvPr/>
        </p:nvPicPr>
        <p:blipFill>
          <a:blip r:embed="rId3" cstate="print"/>
          <a:srcRect r="24324"/>
          <a:stretch>
            <a:fillRect/>
          </a:stretch>
        </p:blipFill>
        <p:spPr bwMode="auto">
          <a:xfrm>
            <a:off x="1571604" y="4857760"/>
            <a:ext cx="200026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2643182"/>
            <a:ext cx="135732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Бумажная википедия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786058"/>
            <a:ext cx="192882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Литературные произведения как смысловой фон, окрашивающий другие формы совместной деятельности взрослого с детьми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Н. Носов «Приключения Незнайки и его друзей»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Ю. Дружков «Приключения Карандаша и Самоделкина»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А. Милн «Винни – Пух и Все-все-все» </a:t>
            </a:r>
          </a:p>
          <a:p>
            <a:pPr lvl="0" algn="r">
              <a:buNone/>
            </a:pPr>
            <a:r>
              <a:rPr lang="ru-RU" sz="1600" dirty="0" smtClean="0"/>
              <a:t>Н. </a:t>
            </a:r>
            <a:r>
              <a:rPr lang="ru-RU" sz="1600" smtClean="0"/>
              <a:t>Короткова  Художественная </a:t>
            </a:r>
            <a:r>
              <a:rPr lang="ru-RU" sz="1600" dirty="0" smtClean="0"/>
              <a:t>литература </a:t>
            </a:r>
          </a:p>
          <a:p>
            <a:pPr lvl="0" algn="r">
              <a:buNone/>
            </a:pPr>
            <a:r>
              <a:rPr lang="ru-RU" sz="1600" dirty="0" smtClean="0"/>
              <a:t>в образовательной работе с детьми </a:t>
            </a:r>
          </a:p>
          <a:p>
            <a:pPr lvl="0" algn="r">
              <a:buNone/>
            </a:pPr>
            <a:r>
              <a:rPr lang="ru-RU" sz="1600" dirty="0" smtClean="0"/>
              <a:t>старшего дошкольного возраста// </a:t>
            </a:r>
          </a:p>
          <a:p>
            <a:pPr lvl="0" algn="r">
              <a:buNone/>
            </a:pPr>
            <a:r>
              <a:rPr lang="ru-RU" sz="1600" dirty="0" smtClean="0"/>
              <a:t>Дошкольное воспитание. -  2001.№8 – С. 34-41.</a:t>
            </a:r>
          </a:p>
          <a:p>
            <a:pPr algn="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отпуск 2012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3861048"/>
            <a:ext cx="3779912" cy="2834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P32504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756925"/>
            <a:ext cx="2805776" cy="374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14290"/>
            <a:ext cx="7772400" cy="18573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Сотрудничество с библиотеками МОДЮБ и филиалом № 9 Центральной Детской Библиотеки</a:t>
            </a:r>
            <a:endParaRPr lang="ru-RU" sz="3600" dirty="0">
              <a:solidFill>
                <a:srgbClr val="7030A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30352" y="2000240"/>
          <a:ext cx="7772400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9" descr="C:\Users\Samsung\AppData\Local\Temp\P40906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00808"/>
            <a:ext cx="3240360" cy="2430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2" descr="C:\Users\Samsung\AppData\Local\Temp\P40906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509120"/>
            <a:ext cx="3131840" cy="2348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3" descr="C:\Users\Samsung\AppData\Local\Temp\P40906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553744"/>
            <a:ext cx="3072341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14290"/>
            <a:ext cx="4968552" cy="114300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Модель взаимодействия</a:t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 – родители - дети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14282" y="1357298"/>
          <a:ext cx="8715436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 descr="img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76506" y="1"/>
            <a:ext cx="1967494" cy="2714620"/>
          </a:xfrm>
          <a:prstGeom prst="rect">
            <a:avLst/>
          </a:prstGeom>
        </p:spPr>
      </p:pic>
      <p:pic>
        <p:nvPicPr>
          <p:cNvPr id="6" name="Рисунок 5" descr="img3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907704" cy="2652458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Работа с родителями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рекомендуемый список для чтения детям дома на 1 – 2 НЕДЕЛИ </a:t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ведение дневника читателя</a:t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«педагогический дневник родителей – руководителей чтения»</a:t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0" dirty="0" smtClean="0">
                <a:latin typeface="Times New Roman" pitchFamily="18" charset="0"/>
                <a:cs typeface="Times New Roman" pitchFamily="18" charset="0"/>
              </a:rPr>
              <a:t>алгоритм семейного чтения</a:t>
            </a:r>
            <a:br>
              <a:rPr lang="ru-RU" sz="2800" b="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im7-tub-ru.yandex.net/i?id=435296696-62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25144"/>
            <a:ext cx="3456384" cy="193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405842" cy="1285884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7030A0"/>
                </a:solidFill>
              </a:rPr>
              <a:t>НАШИ ЗАНЯТИЯ    НАШИ </a:t>
            </a:r>
            <a:r>
              <a:rPr lang="ru-RU" dirty="0" smtClean="0">
                <a:solidFill>
                  <a:srgbClr val="7030A0"/>
                </a:solidFill>
              </a:rPr>
              <a:t>ВЫСТАВКИ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РР 010.jpg"/>
          <p:cNvPicPr>
            <a:picLocks noChangeAspect="1"/>
          </p:cNvPicPr>
          <p:nvPr/>
        </p:nvPicPr>
        <p:blipFill>
          <a:blip r:embed="rId2" cstate="print"/>
          <a:srcRect t="34649" b="12201"/>
          <a:stretch>
            <a:fillRect/>
          </a:stretch>
        </p:blipFill>
        <p:spPr>
          <a:xfrm>
            <a:off x="4788024" y="3933056"/>
            <a:ext cx="4154745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DSCF1031.jpg"/>
          <p:cNvPicPr>
            <a:picLocks noChangeAspect="1"/>
          </p:cNvPicPr>
          <p:nvPr/>
        </p:nvPicPr>
        <p:blipFill>
          <a:blip r:embed="rId3" cstate="print"/>
          <a:srcRect l="3455" t="1836" r="2798" b="3415"/>
          <a:stretch>
            <a:fillRect/>
          </a:stretch>
        </p:blipFill>
        <p:spPr>
          <a:xfrm>
            <a:off x="5076056" y="1412776"/>
            <a:ext cx="3600400" cy="2773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Содержимое 3" descr="РР 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214422"/>
            <a:ext cx="3528392" cy="26462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РР 0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643314"/>
            <a:ext cx="3899925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285728"/>
          <a:ext cx="8643998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Совместный проект - рукописная книга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P2250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798" t="6228" r="2581" b="7743"/>
          <a:stretch>
            <a:fillRect/>
          </a:stretch>
        </p:blipFill>
        <p:spPr>
          <a:xfrm>
            <a:off x="0" y="692696"/>
            <a:ext cx="3884781" cy="2735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DSCF1444.jpg"/>
          <p:cNvPicPr>
            <a:picLocks noChangeAspect="1"/>
          </p:cNvPicPr>
          <p:nvPr/>
        </p:nvPicPr>
        <p:blipFill>
          <a:blip r:embed="rId3" cstate="print"/>
          <a:srcRect l="14563" t="16400" r="3538" b="3801"/>
          <a:stretch>
            <a:fillRect/>
          </a:stretch>
        </p:blipFill>
        <p:spPr>
          <a:xfrm>
            <a:off x="4283968" y="2204864"/>
            <a:ext cx="3706943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P2250138.JPG"/>
          <p:cNvPicPr>
            <a:picLocks noChangeAspect="1"/>
          </p:cNvPicPr>
          <p:nvPr/>
        </p:nvPicPr>
        <p:blipFill>
          <a:blip r:embed="rId4" cstate="print"/>
          <a:srcRect t="19305" r="-1352" b="37795"/>
          <a:stretch>
            <a:fillRect/>
          </a:stretch>
        </p:blipFill>
        <p:spPr>
          <a:xfrm>
            <a:off x="3473370" y="836712"/>
            <a:ext cx="5670630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DSCF1442.jpg"/>
          <p:cNvPicPr>
            <a:picLocks noChangeAspect="1"/>
          </p:cNvPicPr>
          <p:nvPr/>
        </p:nvPicPr>
        <p:blipFill>
          <a:blip r:embed="rId5" cstate="print"/>
          <a:srcRect l="11725" t="17312" r="8939" b="6704"/>
          <a:stretch>
            <a:fillRect/>
          </a:stretch>
        </p:blipFill>
        <p:spPr>
          <a:xfrm>
            <a:off x="0" y="2708920"/>
            <a:ext cx="3600400" cy="2586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DSCF15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37112"/>
            <a:ext cx="3227851" cy="2420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DSCF15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4319718"/>
            <a:ext cx="3384376" cy="2538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3100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74" y="4661306"/>
            <a:ext cx="2928925" cy="2196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книг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1729" y="0"/>
            <a:ext cx="3922271" cy="209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чтение 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058408" cy="3071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чтение 0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2071678"/>
            <a:ext cx="2928958" cy="2216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чтение 0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928934"/>
            <a:ext cx="3387312" cy="25638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 descr="чтение 0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929066"/>
            <a:ext cx="3869644" cy="2928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14290"/>
            <a:ext cx="7772400" cy="785818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ЛИТЕРАТУРА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142984"/>
            <a:ext cx="7772400" cy="54292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Гурович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Л. и др. Ребенок и книга.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Спб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2005.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Гриценко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З.А. Ты детям сказку расскажи…Методика приобщения детей к чтению. – М.: Линка-Пресс,2003г. – 176с.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Кузьменкова, Е. Воспитание будущего читателя: литературно-художественное развитие детей 3-5 лет / Е. Кузьменкова, Г. Рысина. - М.: Чистые пруды, 2005. – 32с. - (Библиотечка "Первого сентября", серия "Дошкольное образование").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Короткова Художественная литература в образовательной работе с детьми старшего дошкольного возраста// Дошкольное воспитание. -  2001.№8 – С. 34-41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Занятия по развитию речи для детей 5 – 7 лет. \  Под ред. О.С, Ушаковой. М.:ТЦ Сфера, 2009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Ушакова О.С., Гавриш Н.В. Знакомим дошкольников с литературой: Конспекты занятий. – М.: ТЦ Сфера,  2003</a:t>
            </a:r>
          </a:p>
          <a:p>
            <a:pPr marL="457200" lvl="0" indent="-457200">
              <a:buFont typeface="+mj-lt"/>
              <a:buAutoNum type="arabicPeriod"/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740.jpg"/>
          <p:cNvPicPr>
            <a:picLocks noChangeAspect="1"/>
          </p:cNvPicPr>
          <p:nvPr/>
        </p:nvPicPr>
        <p:blipFill>
          <a:blip r:embed="rId2" cstate="print"/>
          <a:srcRect l="8313" t="10416" r="14063" b="16667"/>
          <a:stretch>
            <a:fillRect/>
          </a:stretch>
        </p:blipFill>
        <p:spPr>
          <a:xfrm>
            <a:off x="7490739" y="0"/>
            <a:ext cx="1653261" cy="2143116"/>
          </a:xfrm>
          <a:prstGeom prst="rect">
            <a:avLst/>
          </a:prstGeom>
        </p:spPr>
      </p:pic>
      <p:pic>
        <p:nvPicPr>
          <p:cNvPr id="5" name="Рисунок 4" descr="img754.jpg"/>
          <p:cNvPicPr>
            <a:picLocks noChangeAspect="1"/>
          </p:cNvPicPr>
          <p:nvPr/>
        </p:nvPicPr>
        <p:blipFill>
          <a:blip r:embed="rId3" cstate="print"/>
          <a:srcRect l="1079" t="2083" r="1079" b="51042"/>
          <a:stretch>
            <a:fillRect/>
          </a:stretch>
        </p:blipFill>
        <p:spPr>
          <a:xfrm rot="5400000">
            <a:off x="10295" y="1204096"/>
            <a:ext cx="2051017" cy="1357290"/>
          </a:xfrm>
          <a:prstGeom prst="rect">
            <a:avLst/>
          </a:prstGeom>
        </p:spPr>
      </p:pic>
      <p:pic>
        <p:nvPicPr>
          <p:cNvPr id="6" name="Рисунок 5" descr="img755.jpg"/>
          <p:cNvPicPr>
            <a:picLocks noChangeAspect="1"/>
          </p:cNvPicPr>
          <p:nvPr/>
        </p:nvPicPr>
        <p:blipFill>
          <a:blip r:embed="rId4" cstate="print"/>
          <a:srcRect l="9750" t="3125" r="2563" b="14583"/>
          <a:stretch>
            <a:fillRect/>
          </a:stretch>
        </p:blipFill>
        <p:spPr>
          <a:xfrm>
            <a:off x="2000232" y="857232"/>
            <a:ext cx="1500198" cy="1942880"/>
          </a:xfrm>
          <a:prstGeom prst="rect">
            <a:avLst/>
          </a:prstGeom>
        </p:spPr>
      </p:pic>
      <p:pic>
        <p:nvPicPr>
          <p:cNvPr id="7" name="Рисунок 6" descr="img754.jpg"/>
          <p:cNvPicPr>
            <a:picLocks noChangeAspect="1"/>
          </p:cNvPicPr>
          <p:nvPr/>
        </p:nvPicPr>
        <p:blipFill>
          <a:blip r:embed="rId5" cstate="print"/>
          <a:srcRect t="53125" r="2518"/>
          <a:stretch>
            <a:fillRect/>
          </a:stretch>
        </p:blipFill>
        <p:spPr>
          <a:xfrm rot="5400000">
            <a:off x="3425019" y="361163"/>
            <a:ext cx="2151087" cy="1428761"/>
          </a:xfrm>
          <a:prstGeom prst="rect">
            <a:avLst/>
          </a:prstGeom>
        </p:spPr>
      </p:pic>
      <p:pic>
        <p:nvPicPr>
          <p:cNvPr id="8" name="Рисунок 7" descr="img739.jpg"/>
          <p:cNvPicPr>
            <a:picLocks noChangeAspect="1"/>
          </p:cNvPicPr>
          <p:nvPr/>
        </p:nvPicPr>
        <p:blipFill>
          <a:blip r:embed="rId6" cstate="print"/>
          <a:srcRect l="5855" t="3125" r="3007" b="52083"/>
          <a:stretch>
            <a:fillRect/>
          </a:stretch>
        </p:blipFill>
        <p:spPr>
          <a:xfrm rot="5400000">
            <a:off x="5366124" y="1206116"/>
            <a:ext cx="2126527" cy="1428760"/>
          </a:xfrm>
          <a:prstGeom prst="rect">
            <a:avLst/>
          </a:prstGeom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00306"/>
            <a:ext cx="8305800" cy="1500198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СПАСИБО ЗА ВНИМАНИЕ</a:t>
            </a:r>
            <a:endParaRPr lang="ru-RU" sz="6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Актуальность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0" y="1285860"/>
          <a:ext cx="9144000" cy="5572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14290"/>
            <a:ext cx="7772400" cy="838446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 </a:t>
            </a:r>
            <a:r>
              <a:rPr lang="ru-RU" sz="2700" dirty="0" smtClean="0">
                <a:solidFill>
                  <a:srgbClr val="FF0000"/>
                </a:solidFill>
              </a:rPr>
              <a:t>ЦЕЛЬ: воспитать активное тяготение к постоянному общению с книгами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124744"/>
            <a:ext cx="7772400" cy="5447528"/>
          </a:xfrm>
        </p:spPr>
        <p:txBody>
          <a:bodyPr>
            <a:noAutofit/>
          </a:bodyPr>
          <a:lstStyle/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Формировать познавательные умения: </a:t>
            </a:r>
          </a:p>
          <a:p>
            <a:pPr lvl="0"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эмоциональную отзывчивость на литературное произведение;</a:t>
            </a:r>
          </a:p>
          <a:p>
            <a:pPr lvl="0"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устанавливать при слушании литературного произведения многообразные связи в тексте;</a:t>
            </a:r>
          </a:p>
          <a:p>
            <a:pPr lvl="0"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воспринимать литературного героя в его разнообразных проявлениях , давать оценку действиям и поступкам героев;</a:t>
            </a:r>
          </a:p>
          <a:p>
            <a:pPr lvl="0">
              <a:buFont typeface="Arial" pitchFamily="34" charset="0"/>
              <a:buChar char="•"/>
            </a:pP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чувствовать и осознавать некоторые средства речевой выразительности;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Предоставлять детям возможности для самостоятельной организации совместной со сверстниками поисково-познавательной, литературно-художественной, художественно-изобразительной деятельности и общения. 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Создавать условия для развития  инициативности и самостоятельности детей в вопросах выбора книг и их рассматривания или чтения.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Помочь родителям найти путь приобщения ребенка к литературе.</a:t>
            </a:r>
          </a:p>
          <a:p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Вовлекать детей и родителей в совместную деятельность, основанную на интересе к книгам и общению на литературные темы.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Воспитание читателя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980728"/>
          <a:ext cx="8507288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74" y="142852"/>
          <a:ext cx="8858282" cy="650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Традиции нашей группы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пятиминутки «Что мы читаем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план чтения в группе  на месяц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ведение дневников читателя</a:t>
            </a:r>
          </a:p>
        </p:txBody>
      </p:sp>
      <p:pic>
        <p:nvPicPr>
          <p:cNvPr id="7" name="Picture 2" descr="H:\DCIM\102_FUJI\DSCF2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429000"/>
            <a:ext cx="4320115" cy="32400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Колокольчик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Круг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Песенки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Артикуляционная гимнастика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Музыкальное сопровождение</a:t>
            </a:r>
          </a:p>
          <a:p>
            <a:endParaRPr lang="ru-RU" dirty="0" smtClean="0"/>
          </a:p>
          <a:p>
            <a:pPr algn="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из книги  Елены Кузьменковой и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Галины Рысиной 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«Воспитание будущего читателя. 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Литературно-художественное развитие </a:t>
            </a:r>
          </a:p>
          <a:p>
            <a:pPr algn="r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детей 3-5 лет»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vb.2ot.net/imgcache/620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708919" cy="2708920"/>
          </a:xfrm>
          <a:prstGeom prst="rect">
            <a:avLst/>
          </a:prstGeom>
          <a:noFill/>
        </p:spPr>
      </p:pic>
      <p:pic>
        <p:nvPicPr>
          <p:cNvPr id="21508" name="Picture 4" descr="http://files.moidagestan.ru/post/12578/14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0"/>
            <a:ext cx="2857500" cy="2857500"/>
          </a:xfrm>
          <a:prstGeom prst="rect">
            <a:avLst/>
          </a:prstGeom>
          <a:noFill/>
        </p:spPr>
      </p:pic>
      <p:pic>
        <p:nvPicPr>
          <p:cNvPr id="21510" name="Picture 6" descr="http://www.ourbaby.ru/files/tru1-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780928"/>
            <a:ext cx="1628775" cy="12954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500042"/>
            <a:ext cx="7772400" cy="71438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extrusionH="57150" prstMaterial="flat">
              <a:bevelT w="38100" h="38100"/>
            </a:sp3d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Методы и приемы:</a:t>
            </a:r>
            <a:endParaRPr lang="ru-RU" dirty="0"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571472" y="1142984"/>
          <a:ext cx="777240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2513</TotalTime>
  <Words>942</Words>
  <Application>Microsoft Office PowerPoint</Application>
  <PresentationFormat>Экран (4:3)</PresentationFormat>
  <Paragraphs>197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Воспитание читательского интереса у детей старшего дошкольного возраста</vt:lpstr>
      <vt:lpstr>Слайд 2</vt:lpstr>
      <vt:lpstr>Актуальность </vt:lpstr>
      <vt:lpstr> ЦЕЛЬ: воспитать активное тяготение к постоянному общению с книгами </vt:lpstr>
      <vt:lpstr>Воспитание читателя</vt:lpstr>
      <vt:lpstr>Слайд 6</vt:lpstr>
      <vt:lpstr>Традиции нашей группы</vt:lpstr>
      <vt:lpstr>Слайд 8</vt:lpstr>
      <vt:lpstr>Методы и приемы:</vt:lpstr>
      <vt:lpstr>Слайд 10</vt:lpstr>
      <vt:lpstr>Тематические досуги:</vt:lpstr>
      <vt:lpstr>Откуда книга пришла</vt:lpstr>
      <vt:lpstr>История книги</vt:lpstr>
      <vt:lpstr>Самые – самые книги</vt:lpstr>
      <vt:lpstr>Литературные произведения как смысловой фон, окрашивающий другие формы совместной деятельности взрослого с детьми</vt:lpstr>
      <vt:lpstr>Сотрудничество с библиотеками МОДЮБ и филиалом № 9 Центральной Детской Библиотеки</vt:lpstr>
      <vt:lpstr>Модель взаимодействия педагоги – родители - дети</vt:lpstr>
      <vt:lpstr>Работа с родителями рекомендуемый список для чтения детям дома на 1 – 2 НЕДЕЛИ   ведение дневника читателя  «педагогический дневник родителей – руководителей чтения»  алгоритм семейного чтения </vt:lpstr>
      <vt:lpstr>НАШИ ЗАНЯТИЯ    НАШИ ВЫСТАВКИ</vt:lpstr>
      <vt:lpstr> Совместный проект - рукописная книга </vt:lpstr>
      <vt:lpstr>Слайд 21</vt:lpstr>
      <vt:lpstr>ЛИТЕРАТУРА</vt:lpstr>
      <vt:lpstr>СПАСИБО ЗА ВНИМАНИЕ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БУДУЩЕГО ЧИТАТЕЛЯ</dc:title>
  <dc:creator>Admin</dc:creator>
  <cp:lastModifiedBy>Samsung</cp:lastModifiedBy>
  <cp:revision>188</cp:revision>
  <dcterms:created xsi:type="dcterms:W3CDTF">2011-11-04T18:15:16Z</dcterms:created>
  <dcterms:modified xsi:type="dcterms:W3CDTF">2015-03-10T16:46:40Z</dcterms:modified>
</cp:coreProperties>
</file>